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878" r:id="rId6"/>
  </p:sldMasterIdLst>
  <p:notesMasterIdLst>
    <p:notesMasterId r:id="rId19"/>
  </p:notesMasterIdLst>
  <p:sldIdLst>
    <p:sldId id="257" r:id="rId7"/>
    <p:sldId id="2147376606" r:id="rId8"/>
    <p:sldId id="2147377450" r:id="rId9"/>
    <p:sldId id="2147377444" r:id="rId10"/>
    <p:sldId id="2147377440" r:id="rId11"/>
    <p:sldId id="2147376658" r:id="rId12"/>
    <p:sldId id="2147376611" r:id="rId13"/>
    <p:sldId id="2147376612" r:id="rId14"/>
    <p:sldId id="2147377447" r:id="rId15"/>
    <p:sldId id="2147377445" r:id="rId16"/>
    <p:sldId id="2147377446" r:id="rId17"/>
    <p:sldId id="21473774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68DD74-3A53-4C0B-BDAE-870F6ECD60FC}">
          <p14:sldIdLst>
            <p14:sldId id="257"/>
            <p14:sldId id="2147376606"/>
            <p14:sldId id="2147377450"/>
            <p14:sldId id="2147377444"/>
            <p14:sldId id="2147377440"/>
            <p14:sldId id="2147376658"/>
            <p14:sldId id="2147376611"/>
            <p14:sldId id="2147376612"/>
            <p14:sldId id="2147377447"/>
            <p14:sldId id="2147377445"/>
            <p14:sldId id="2147377446"/>
            <p14:sldId id="214737744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F19102-9632-940D-C373-A505F2A3A362}" name="Jha(ESO), Shubhangi" initials="JS" userId="S::shubhangi.jha@uk.nationalgrid.com::0cc184fc-f35b-403b-ba43-401cab321045" providerId="AD"/>
  <p188:author id="{65F90031-36DE-10AF-316C-501D73ED485A}" name="Martin(ESO), Kyle" initials="MK" userId="S::kyle.martin@uk.nationalgrid.com::66384d09-045f-441c-b2cc-ad5781fc9f2d" providerId="AD"/>
  <p188:author id="{0E104A35-18EA-B34B-B39F-F4DBF52353E3}" name="Horn (ESO), Eleanor" initials="H(E" userId="S::eleanor.horn@uk.nationalgrid.com::a15b8958-34bb-4d65-a3ce-3d8103530fa3" providerId="AD"/>
  <p188:author id="{0F9F773C-1984-8983-0DFF-9D5603DD54DF}" name="Clunies-Ross(ESO), Fergus" initials="CF" userId="S::fergus.cluniesross@uk.nationalgrid.com::5a439573-c581-40da-96dd-1893089b5688" providerId="AD"/>
  <p188:author id="{09812750-25CC-0881-4C7A-A72CDBCDC770}" name="Phillips (ESO), Kameesh" initials="P(K" userId="S::Kameesh.Phillips@uk.nationalgrid.com::20bfda77-8b0a-417d-9d57-b18322b5fa09" providerId="AD"/>
  <p188:author id="{D1273152-6819-883F-C7FB-97690DC01AC0}" name="Page (ESO), Vicci" initials="PV" userId="S::vicci.page@uk.nationalgrid.com::5f9c3a7b-3254-4ade-8901-07b7bbf3c203" providerId="AD"/>
  <p188:author id="{2113BC5D-9313-3DF9-4A92-C5CA5824E905}" name="Relton (ESO), Faye" initials="R(F" userId="S::Faye.Relton@uk.nationalgrid.com::685d1f1a-351f-47ed-b832-c6139a35234c" providerId="AD"/>
  <p188:author id="{A112887E-453A-901B-A58E-EFDB7DAD562C}" name="Rostom (ESO), Djaved" initials="R(D" userId="S::Djaved.Rostom@uk.nationalgrid.com::d2d419da-4577-4802-b4bd-24a1a1e8227c" providerId="AD"/>
  <p188:author id="{3056D791-CA4D-AD6B-CB87-666EBD3F422D}" name="Preston (ESO), David" initials="PD" userId="S::david.a.preston@uk.nationalgrid.com::747a7471-729e-4dcb-8bce-cd5a22007eb7" providerId="AD"/>
  <p188:author id="{16911193-9865-BC86-0AFC-D7DA2C309582}" name="Zhong (ESO), Qi" initials="ZQ" userId="S::qi.zhong@uk.nationalgrid.com::890dabac-f33c-48ed-93ca-b8456076c457" providerId="AD"/>
  <p188:author id="{8430A799-C081-1A45-E3A6-EEBA32792F6C}" name="Allen (ESO), Vicky" initials="A(V" userId="S::Vicky.Allen@uk.nationalgrid.com::ca9b69b6-053a-429f-947b-875b3b0ac4c8" providerId="AD"/>
  <p188:author id="{C9D122AA-1D2C-1E0B-E997-AFCFB23F385A}" name="Donohoe (ESO), Joseph" initials="D(J" userId="S::Joseph.Donohoe@uk.nationalgrid.com::559377bd-b3c9-4c1f-a270-1a0f3db55a46" providerId="AD"/>
  <p188:author id="{1CE9B5BD-C784-6E1A-8D9F-D2EE95D9A5AB}" name="Kirk-Wilson (ESO), William" initials="WK" userId="S::william.kirkwilson@uk.nationalgrid.com::95a5d365-811b-40a2-9465-0206996e72db" providerId="AD"/>
  <p188:author id="{FC596FD6-29B1-171C-AF74-EF72AFCCC26E}" name="Dai (ESO), Yuting" initials="DY" userId="S::yuting.dai@uk.nationalgrid.com::a6421433-ae17-4575-bfc4-c333ef837fd3" providerId="AD"/>
  <p188:author id="{6681CFE4-759D-910F-23CD-BF0DA3B236F0}" name="Strange(ESO), Charlie" initials="SC" userId="S::charlie.strange@uk.nationalgrid.com::274e58e5-b56d-4df8-982a-eaae51c981d3" providerId="AD"/>
  <p188:author id="{1F0219E7-3E75-0708-6160-BE8B7701A9CD}" name="Page (ESO), Vicci" initials="P(V" userId="S::Vicci.Page@uk.nationalgrid.com::5f9c3a7b-3254-4ade-8901-07b7bbf3c203" providerId="AD"/>
  <p188:author id="{F4E513F3-CBE4-191E-7191-27CC2067DE1E}" name="Allen (ESO), Vicky" initials="AV" userId="S::vicky.allen@uk.nationalgrid.com::ca9b69b6-053a-429f-947b-875b3b0ac4c8" providerId="AD"/>
  <p188:author id="{760A95F4-C0EE-9523-4AAE-B5F875EB7716}" name="Dai (ESO), Yuting" initials="D(Y" userId="S::Yuting.Dai@uk.nationalgrid.com::a6421433-ae17-4575-bfc4-c333ef837f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lton (ESO), Faye" initials="RF" lastIdx="54" clrIdx="0">
    <p:extLst>
      <p:ext uri="{19B8F6BF-5375-455C-9EA6-DF929625EA0E}">
        <p15:presenceInfo xmlns:p15="http://schemas.microsoft.com/office/powerpoint/2012/main" userId="S::faye.relton@uk.nationalgrid.com::685d1f1a-351f-47ed-b832-c6139a35234c" providerId="AD"/>
      </p:ext>
    </p:extLst>
  </p:cmAuthor>
  <p:cmAuthor id="2" name="Anderson (ESO), Kashia" initials="A(K" lastIdx="30" clrIdx="1">
    <p:extLst>
      <p:ext uri="{19B8F6BF-5375-455C-9EA6-DF929625EA0E}">
        <p15:presenceInfo xmlns:p15="http://schemas.microsoft.com/office/powerpoint/2012/main" userId="S::Kashia.Anderson@uk.nationalgrid.com::ded9dd13-ecce-4599-b089-bd9a2386515b" providerId="AD"/>
      </p:ext>
    </p:extLst>
  </p:cmAuthor>
  <p:cmAuthor id="3" name="Dai (ESO), Yuting" initials="DY" lastIdx="2" clrIdx="2">
    <p:extLst>
      <p:ext uri="{19B8F6BF-5375-455C-9EA6-DF929625EA0E}">
        <p15:presenceInfo xmlns:p15="http://schemas.microsoft.com/office/powerpoint/2012/main" userId="S::yuting.dai@uk.nationalgrid.com::a6421433-ae17-4575-bfc4-c333ef837fd3" providerId="AD"/>
      </p:ext>
    </p:extLst>
  </p:cmAuthor>
  <p:cmAuthor id="4" name="Kirk-Wilson (ESO), William" initials="KW" lastIdx="6" clrIdx="3">
    <p:extLst>
      <p:ext uri="{19B8F6BF-5375-455C-9EA6-DF929625EA0E}">
        <p15:presenceInfo xmlns:p15="http://schemas.microsoft.com/office/powerpoint/2012/main" userId="S::william.kirkwilson@uk.nationalgrid.com::95a5d365-811b-40a2-9465-0206996e72db" providerId="AD"/>
      </p:ext>
    </p:extLst>
  </p:cmAuthor>
  <p:cmAuthor id="5" name="Morgans, Neil" initials="MN" lastIdx="3" clrIdx="4">
    <p:extLst>
      <p:ext uri="{19B8F6BF-5375-455C-9EA6-DF929625EA0E}">
        <p15:presenceInfo xmlns:p15="http://schemas.microsoft.com/office/powerpoint/2012/main" userId="S::neil.morgans@uk.nationalgrid.com::b6241185-e064-420f-9806-7565381966be" providerId="AD"/>
      </p:ext>
    </p:extLst>
  </p:cmAuthor>
  <p:cmAuthor id="6" name="Marshall (ESO), Rob" initials="MR" lastIdx="1" clrIdx="5">
    <p:extLst>
      <p:ext uri="{19B8F6BF-5375-455C-9EA6-DF929625EA0E}">
        <p15:presenceInfo xmlns:p15="http://schemas.microsoft.com/office/powerpoint/2012/main" userId="S::rob.marshall@uk.nationalgrid.com::8c0c473b-2f72-41c2-9703-9e9422ad716b" providerId="AD"/>
      </p:ext>
    </p:extLst>
  </p:cmAuthor>
  <p:cmAuthor id="7" name="Grey (ESO), Alastair" initials="GA" lastIdx="15" clrIdx="6">
    <p:extLst>
      <p:ext uri="{19B8F6BF-5375-455C-9EA6-DF929625EA0E}">
        <p15:presenceInfo xmlns:p15="http://schemas.microsoft.com/office/powerpoint/2012/main" userId="S::alastair.grey@uk.nationalgrid.com::992094df-6a65-40ad-a81b-c32110add070" providerId="AD"/>
      </p:ext>
    </p:extLst>
  </p:cmAuthor>
  <p:cmAuthor id="8" name="Watts (ESO), Charlotte" initials="W(C" lastIdx="138" clrIdx="7">
    <p:extLst>
      <p:ext uri="{19B8F6BF-5375-455C-9EA6-DF929625EA0E}">
        <p15:presenceInfo xmlns:p15="http://schemas.microsoft.com/office/powerpoint/2012/main" userId="S::Charlotte.Watts@uk.nationalgrid.com::725d1ee7-da66-4c16-8a14-4531efef3bfa" providerId="AD"/>
      </p:ext>
    </p:extLst>
  </p:cmAuthor>
  <p:cmAuthor id="9" name="Qi" initials="Q" lastIdx="3" clrIdx="8">
    <p:extLst>
      <p:ext uri="{19B8F6BF-5375-455C-9EA6-DF929625EA0E}">
        <p15:presenceInfo xmlns:p15="http://schemas.microsoft.com/office/powerpoint/2012/main" userId="S::Qi.Zhong@uk.nationalgrid.com::890dabac-f33c-48ed-93ca-b8456076c457" providerId="AD"/>
      </p:ext>
    </p:extLst>
  </p:cmAuthor>
  <p:cmAuthor id="10" name="Farley(ESO), Edward" initials="FE" lastIdx="9" clrIdx="9">
    <p:extLst>
      <p:ext uri="{19B8F6BF-5375-455C-9EA6-DF929625EA0E}">
        <p15:presenceInfo xmlns:p15="http://schemas.microsoft.com/office/powerpoint/2012/main" userId="S::edward.farley@uk.nationalgrid.com::cb6e816c-9abe-4dfa-af2f-97b17da89859" providerId="AD"/>
      </p:ext>
    </p:extLst>
  </p:cmAuthor>
  <p:cmAuthor id="11" name="Wisdom (ESO), Jon" initials="WJ" lastIdx="2" clrIdx="10">
    <p:extLst>
      <p:ext uri="{19B8F6BF-5375-455C-9EA6-DF929625EA0E}">
        <p15:presenceInfo xmlns:p15="http://schemas.microsoft.com/office/powerpoint/2012/main" userId="S::jon.wisdom@uk.nationalgrid.com::bad43f75-f511-4586-bb0f-e53b93ac7101" providerId="AD"/>
      </p:ext>
    </p:extLst>
  </p:cmAuthor>
  <p:cmAuthor id="12" name="Sims (ESO), Adam" initials="S(A" lastIdx="1" clrIdx="11">
    <p:extLst>
      <p:ext uri="{19B8F6BF-5375-455C-9EA6-DF929625EA0E}">
        <p15:presenceInfo xmlns:p15="http://schemas.microsoft.com/office/powerpoint/2012/main" userId="S::Adam.Sims@uk.nationalgrid.com::acfe0bb2-9940-466d-8057-97e8f3920674" providerId="AD"/>
      </p:ext>
    </p:extLst>
  </p:cmAuthor>
  <p:cmAuthor id="13" name="Martin(ESO), Kyle" initials="MK" lastIdx="1" clrIdx="12">
    <p:extLst>
      <p:ext uri="{19B8F6BF-5375-455C-9EA6-DF929625EA0E}">
        <p15:presenceInfo xmlns:p15="http://schemas.microsoft.com/office/powerpoint/2012/main" userId="S::kyle.martin@uk.nationalgrid.com::66384d09-045f-441c-b2cc-ad5781fc9f2d" providerId="AD"/>
      </p:ext>
    </p:extLst>
  </p:cmAuthor>
  <p:cmAuthor id="14" name="Henry (ESO), Joseph" initials="HJ" lastIdx="1" clrIdx="13">
    <p:extLst>
      <p:ext uri="{19B8F6BF-5375-455C-9EA6-DF929625EA0E}">
        <p15:presenceInfo xmlns:p15="http://schemas.microsoft.com/office/powerpoint/2012/main" userId="S::joseph.henry@uk.nationalgrid.com::c7218fb4-03e4-4a06-ac52-d79b5f6fc75c" providerId="AD"/>
      </p:ext>
    </p:extLst>
  </p:cmAuthor>
  <p:cmAuthor id="15" name="Li(ESO), Sherry" initials="LS" lastIdx="1" clrIdx="14">
    <p:extLst>
      <p:ext uri="{19B8F6BF-5375-455C-9EA6-DF929625EA0E}">
        <p15:presenceInfo xmlns:p15="http://schemas.microsoft.com/office/powerpoint/2012/main" userId="S::sherry.li@uk.nationalgrid.com::5aa75329-29fe-4689-9cf2-ab0533eba650" providerId="AD"/>
      </p:ext>
    </p:extLst>
  </p:cmAuthor>
  <p:cmAuthor id="16" name="Alikhanzadeh(ESO), Amir Hessam" initials="AAH" lastIdx="2" clrIdx="15">
    <p:extLst>
      <p:ext uri="{19B8F6BF-5375-455C-9EA6-DF929625EA0E}">
        <p15:presenceInfo xmlns:p15="http://schemas.microsoft.com/office/powerpoint/2012/main" userId="S::amirhessam.alikha@uk.nationalgrid.com::abb0ec84-bc5f-4b4f-a84b-3dca38b93c36" providerId="AD"/>
      </p:ext>
    </p:extLst>
  </p:cmAuthor>
  <p:cmAuthor id="17" name="Nagi, Pankaj" initials="NP" lastIdx="1" clrIdx="16">
    <p:extLst>
      <p:ext uri="{19B8F6BF-5375-455C-9EA6-DF929625EA0E}">
        <p15:presenceInfo xmlns:p15="http://schemas.microsoft.com/office/powerpoint/2012/main" userId="S::pankaj.nagi@uk.nationalgrid.com::c0aae5c7-5c5b-41cf-87a2-c44d96c377c4" providerId="AD"/>
      </p:ext>
    </p:extLst>
  </p:cmAuthor>
  <p:cmAuthor id="18" name="Preston (ESO), David" initials="PD" lastIdx="1" clrIdx="17">
    <p:extLst>
      <p:ext uri="{19B8F6BF-5375-455C-9EA6-DF929625EA0E}">
        <p15:presenceInfo xmlns:p15="http://schemas.microsoft.com/office/powerpoint/2012/main" userId="S::david.a.preston@uk.nationalgrid.com::747a7471-729e-4dcb-8bce-cd5a22007eb7" providerId="AD"/>
      </p:ext>
    </p:extLst>
  </p:cmAuthor>
  <p:cmAuthor id="19" name="Bourdette, Romain" initials="BR" lastIdx="2" clrIdx="18">
    <p:extLst>
      <p:ext uri="{19B8F6BF-5375-455C-9EA6-DF929625EA0E}">
        <p15:presenceInfo xmlns:p15="http://schemas.microsoft.com/office/powerpoint/2012/main" userId="S::romain.bourdette@afry.com::79df6f9e-ceb0-4709-b1dd-039ec962a80f" providerId="AD"/>
      </p:ext>
    </p:extLst>
  </p:cmAuthor>
  <p:cmAuthor id="20" name="Weltevreden (ESO), Amy" initials="W(A" lastIdx="1" clrIdx="19">
    <p:extLst>
      <p:ext uri="{19B8F6BF-5375-455C-9EA6-DF929625EA0E}">
        <p15:presenceInfo xmlns:p15="http://schemas.microsoft.com/office/powerpoint/2012/main" userId="S::Amy.Weltevreden@uk.nationalgrid.com::6e7c18be-1a12-41a1-9333-d3ce95f3a1c2" providerId="AD"/>
      </p:ext>
    </p:extLst>
  </p:cmAuthor>
  <p:cmAuthor id="21" name="Hau(ESO), Iris" initials="HI" lastIdx="5" clrIdx="20">
    <p:extLst>
      <p:ext uri="{19B8F6BF-5375-455C-9EA6-DF929625EA0E}">
        <p15:presenceInfo xmlns:p15="http://schemas.microsoft.com/office/powerpoint/2012/main" userId="S::iris.hau@uk.nationalgrid.com::a9126bba-1c9a-4c12-a0c9-a50a6e8d808f" providerId="AD"/>
      </p:ext>
    </p:extLst>
  </p:cmAuthor>
  <p:cmAuthor id="22" name="Sanchez Gorostiza(ESO), Francisco" initials="SGF" lastIdx="1" clrIdx="21">
    <p:extLst>
      <p:ext uri="{19B8F6BF-5375-455C-9EA6-DF929625EA0E}">
        <p15:presenceInfo xmlns:p15="http://schemas.microsoft.com/office/powerpoint/2012/main" userId="S::francisco.sanchez@uk.nationalgrid.com::3380c26d-ec3d-4a1a-bec8-d6254e2ec81d" providerId="AD"/>
      </p:ext>
    </p:extLst>
  </p:cmAuthor>
  <p:cmAuthor id="23" name="Westmancoat (ESO), Robert" initials="W(R" lastIdx="1" clrIdx="22">
    <p:extLst>
      <p:ext uri="{19B8F6BF-5375-455C-9EA6-DF929625EA0E}">
        <p15:presenceInfo xmlns:p15="http://schemas.microsoft.com/office/powerpoint/2012/main" userId="S::Robert.Westmancoat@uk.nationalgrid.com::dc09354f-6b6f-4820-93c3-3ff0ba58b8c7" providerId="AD"/>
      </p:ext>
    </p:extLst>
  </p:cmAuthor>
  <p:cmAuthor id="24" name="Gupta (ESO), Mili" initials="GM" lastIdx="1" clrIdx="23">
    <p:extLst>
      <p:ext uri="{19B8F6BF-5375-455C-9EA6-DF929625EA0E}">
        <p15:presenceInfo xmlns:p15="http://schemas.microsoft.com/office/powerpoint/2012/main" userId="S::mili.gupta@uk.nationalgrid.com::9896a779-04f5-429f-9a37-ed2c31e9370d" providerId="AD"/>
      </p:ext>
    </p:extLst>
  </p:cmAuthor>
  <p:cmAuthor id="25" name="Horn (ESO), Eleanor" initials="H(E" lastIdx="1" clrIdx="24">
    <p:extLst>
      <p:ext uri="{19B8F6BF-5375-455C-9EA6-DF929625EA0E}">
        <p15:presenceInfo xmlns:p15="http://schemas.microsoft.com/office/powerpoint/2012/main" userId="S::eleanor.horn@uk.nationalgrid.com::a15b8958-34bb-4d65-a3ce-3d8103530f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70AD47"/>
    <a:srgbClr val="FDF3ED"/>
    <a:srgbClr val="F26522"/>
    <a:srgbClr val="D43900"/>
    <a:srgbClr val="DEF6DE"/>
    <a:srgbClr val="FEECC8"/>
    <a:srgbClr val="FFFF00"/>
    <a:srgbClr val="33CC33"/>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5E24D7-3F1D-4D9A-9680-4BAA73E76F8A}" v="1234" dt="2023-05-11T07:06:29.982"/>
    <p1510:client id="{C2F28138-2B2A-4050-9CAA-FD5BE49709DF}" v="495" vWet="499" dt="2023-05-11T07:06:15.893"/>
    <p1510:client id="{F9DF4D76-3C49-362E-698A-DDF590ABB8E4}" v="1" dt="2023-05-11T09:39:41.9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k-Wilson (ESO), William" userId="95a5d365-811b-40a2-9465-0206996e72db" providerId="ADAL" clId="{C2F28138-2B2A-4050-9CAA-FD5BE49709DF}"/>
    <pc:docChg chg="undo custSel modSld sldOrd">
      <pc:chgData name="Kirk-Wilson (ESO), William" userId="95a5d365-811b-40a2-9465-0206996e72db" providerId="ADAL" clId="{C2F28138-2B2A-4050-9CAA-FD5BE49709DF}" dt="2023-05-09T16:54:44.757" v="4061" actId="20577"/>
      <pc:docMkLst>
        <pc:docMk/>
      </pc:docMkLst>
      <pc:sldChg chg="modSp mod addCm delCm modCm">
        <pc:chgData name="Kirk-Wilson (ESO), William" userId="95a5d365-811b-40a2-9465-0206996e72db" providerId="ADAL" clId="{C2F28138-2B2A-4050-9CAA-FD5BE49709DF}" dt="2023-05-05T10:56:36.260" v="3558"/>
        <pc:sldMkLst>
          <pc:docMk/>
          <pc:sldMk cId="3307234911" sldId="2147376606"/>
        </pc:sldMkLst>
        <pc:spChg chg="mod">
          <ac:chgData name="Kirk-Wilson (ESO), William" userId="95a5d365-811b-40a2-9465-0206996e72db" providerId="ADAL" clId="{C2F28138-2B2A-4050-9CAA-FD5BE49709DF}" dt="2023-05-05T10:53:40.089" v="3553" actId="20577"/>
          <ac:spMkLst>
            <pc:docMk/>
            <pc:sldMk cId="3307234911" sldId="2147376606"/>
            <ac:spMk id="5" creationId="{CF95D7E0-D266-86B7-A2B5-791392C9167E}"/>
          </ac:spMkLst>
        </pc:spChg>
      </pc:sldChg>
      <pc:sldChg chg="modSp mod">
        <pc:chgData name="Kirk-Wilson (ESO), William" userId="95a5d365-811b-40a2-9465-0206996e72db" providerId="ADAL" clId="{C2F28138-2B2A-4050-9CAA-FD5BE49709DF}" dt="2023-05-05T10:14:26.481" v="2013" actId="20577"/>
        <pc:sldMkLst>
          <pc:docMk/>
          <pc:sldMk cId="4249574940" sldId="2147376611"/>
        </pc:sldMkLst>
        <pc:spChg chg="mod">
          <ac:chgData name="Kirk-Wilson (ESO), William" userId="95a5d365-811b-40a2-9465-0206996e72db" providerId="ADAL" clId="{C2F28138-2B2A-4050-9CAA-FD5BE49709DF}" dt="2023-05-05T10:14:26.481" v="2013" actId="20577"/>
          <ac:spMkLst>
            <pc:docMk/>
            <pc:sldMk cId="4249574940" sldId="2147376611"/>
            <ac:spMk id="2" creationId="{4523FF90-1CC1-887F-677E-92D714795E60}"/>
          </ac:spMkLst>
        </pc:spChg>
        <pc:spChg chg="mod">
          <ac:chgData name="Kirk-Wilson (ESO), William" userId="95a5d365-811b-40a2-9465-0206996e72db" providerId="ADAL" clId="{C2F28138-2B2A-4050-9CAA-FD5BE49709DF}" dt="2023-05-05T10:13:44.160" v="1959" actId="1076"/>
          <ac:spMkLst>
            <pc:docMk/>
            <pc:sldMk cId="4249574940" sldId="2147376611"/>
            <ac:spMk id="9" creationId="{466081BB-E12B-5CC7-6266-96F50B397677}"/>
          </ac:spMkLst>
        </pc:spChg>
        <pc:graphicFrameChg chg="mod">
          <ac:chgData name="Kirk-Wilson (ESO), William" userId="95a5d365-811b-40a2-9465-0206996e72db" providerId="ADAL" clId="{C2F28138-2B2A-4050-9CAA-FD5BE49709DF}" dt="2023-05-05T10:13:37.767" v="1958" actId="1076"/>
          <ac:graphicFrameMkLst>
            <pc:docMk/>
            <pc:sldMk cId="4249574940" sldId="2147376611"/>
            <ac:graphicFrameMk id="4" creationId="{5B836508-7146-00CF-849C-6F97BCFC4F66}"/>
          </ac:graphicFrameMkLst>
        </pc:graphicFrameChg>
      </pc:sldChg>
      <pc:sldChg chg="addSp modSp mod modCm">
        <pc:chgData name="Kirk-Wilson (ESO), William" userId="95a5d365-811b-40a2-9465-0206996e72db" providerId="ADAL" clId="{C2F28138-2B2A-4050-9CAA-FD5BE49709DF}" dt="2023-05-09T13:38:35.918" v="4051"/>
        <pc:sldMkLst>
          <pc:docMk/>
          <pc:sldMk cId="1894678405" sldId="2147376612"/>
        </pc:sldMkLst>
        <pc:spChg chg="add mod">
          <ac:chgData name="Kirk-Wilson (ESO), William" userId="95a5d365-811b-40a2-9465-0206996e72db" providerId="ADAL" clId="{C2F28138-2B2A-4050-9CAA-FD5BE49709DF}" dt="2023-05-09T13:38:02.311" v="4049" actId="313"/>
          <ac:spMkLst>
            <pc:docMk/>
            <pc:sldMk cId="1894678405" sldId="2147376612"/>
            <ac:spMk id="3" creationId="{0B7DA2EB-71FA-3880-C7BE-66B94901E41B}"/>
          </ac:spMkLst>
        </pc:spChg>
        <pc:spChg chg="mod">
          <ac:chgData name="Kirk-Wilson (ESO), William" userId="95a5d365-811b-40a2-9465-0206996e72db" providerId="ADAL" clId="{C2F28138-2B2A-4050-9CAA-FD5BE49709DF}" dt="2023-05-09T13:38:00.444" v="4048" actId="1076"/>
          <ac:spMkLst>
            <pc:docMk/>
            <pc:sldMk cId="1894678405" sldId="2147376612"/>
            <ac:spMk id="5" creationId="{C745E2B9-BE12-708C-0521-900C2495FE85}"/>
          </ac:spMkLst>
        </pc:spChg>
        <pc:spChg chg="mod">
          <ac:chgData name="Kirk-Wilson (ESO), William" userId="95a5d365-811b-40a2-9465-0206996e72db" providerId="ADAL" clId="{C2F28138-2B2A-4050-9CAA-FD5BE49709DF}" dt="2023-05-09T13:38:00.444" v="4048" actId="1076"/>
          <ac:spMkLst>
            <pc:docMk/>
            <pc:sldMk cId="1894678405" sldId="2147376612"/>
            <ac:spMk id="6" creationId="{08BC6C47-158F-8A44-62A1-B98BB0299118}"/>
          </ac:spMkLst>
        </pc:spChg>
        <pc:spChg chg="mod">
          <ac:chgData name="Kirk-Wilson (ESO), William" userId="95a5d365-811b-40a2-9465-0206996e72db" providerId="ADAL" clId="{C2F28138-2B2A-4050-9CAA-FD5BE49709DF}" dt="2023-05-09T13:38:00.444" v="4048" actId="1076"/>
          <ac:spMkLst>
            <pc:docMk/>
            <pc:sldMk cId="1894678405" sldId="2147376612"/>
            <ac:spMk id="30" creationId="{CDC13BAE-0F4C-9987-E984-423184032765}"/>
          </ac:spMkLst>
        </pc:spChg>
        <pc:spChg chg="mod">
          <ac:chgData name="Kirk-Wilson (ESO), William" userId="95a5d365-811b-40a2-9465-0206996e72db" providerId="ADAL" clId="{C2F28138-2B2A-4050-9CAA-FD5BE49709DF}" dt="2023-05-09T13:38:00.444" v="4048" actId="1076"/>
          <ac:spMkLst>
            <pc:docMk/>
            <pc:sldMk cId="1894678405" sldId="2147376612"/>
            <ac:spMk id="31" creationId="{B49DE500-0109-9536-30A5-1F2AA6251E01}"/>
          </ac:spMkLst>
        </pc:spChg>
        <pc:spChg chg="mod">
          <ac:chgData name="Kirk-Wilson (ESO), William" userId="95a5d365-811b-40a2-9465-0206996e72db" providerId="ADAL" clId="{C2F28138-2B2A-4050-9CAA-FD5BE49709DF}" dt="2023-05-09T13:38:00.444" v="4048" actId="1076"/>
          <ac:spMkLst>
            <pc:docMk/>
            <pc:sldMk cId="1894678405" sldId="2147376612"/>
            <ac:spMk id="33" creationId="{190B1528-7E90-A2DC-FDAD-AEB37161657C}"/>
          </ac:spMkLst>
        </pc:spChg>
        <pc:spChg chg="mod">
          <ac:chgData name="Kirk-Wilson (ESO), William" userId="95a5d365-811b-40a2-9465-0206996e72db" providerId="ADAL" clId="{C2F28138-2B2A-4050-9CAA-FD5BE49709DF}" dt="2023-05-09T13:38:00.444" v="4048" actId="1076"/>
          <ac:spMkLst>
            <pc:docMk/>
            <pc:sldMk cId="1894678405" sldId="2147376612"/>
            <ac:spMk id="36" creationId="{85CD3353-4DE1-6268-B55B-F3E52B546774}"/>
          </ac:spMkLst>
        </pc:spChg>
        <pc:spChg chg="mod">
          <ac:chgData name="Kirk-Wilson (ESO), William" userId="95a5d365-811b-40a2-9465-0206996e72db" providerId="ADAL" clId="{C2F28138-2B2A-4050-9CAA-FD5BE49709DF}" dt="2023-05-09T13:38:00.444" v="4048" actId="1076"/>
          <ac:spMkLst>
            <pc:docMk/>
            <pc:sldMk cId="1894678405" sldId="2147376612"/>
            <ac:spMk id="37" creationId="{37C1FF37-85B6-4BBE-6EF5-01FB53000ACA}"/>
          </ac:spMkLst>
        </pc:spChg>
        <pc:spChg chg="mod">
          <ac:chgData name="Kirk-Wilson (ESO), William" userId="95a5d365-811b-40a2-9465-0206996e72db" providerId="ADAL" clId="{C2F28138-2B2A-4050-9CAA-FD5BE49709DF}" dt="2023-05-09T13:38:00.444" v="4048" actId="1076"/>
          <ac:spMkLst>
            <pc:docMk/>
            <pc:sldMk cId="1894678405" sldId="2147376612"/>
            <ac:spMk id="57" creationId="{40DD3CD2-191E-908E-2518-450A49E5A682}"/>
          </ac:spMkLst>
        </pc:spChg>
        <pc:spChg chg="mod">
          <ac:chgData name="Kirk-Wilson (ESO), William" userId="95a5d365-811b-40a2-9465-0206996e72db" providerId="ADAL" clId="{C2F28138-2B2A-4050-9CAA-FD5BE49709DF}" dt="2023-05-09T13:38:00.444" v="4048" actId="1076"/>
          <ac:spMkLst>
            <pc:docMk/>
            <pc:sldMk cId="1894678405" sldId="2147376612"/>
            <ac:spMk id="58" creationId="{4C1E695B-1433-5ED4-B251-30B1982D0DA6}"/>
          </ac:spMkLst>
        </pc:spChg>
        <pc:spChg chg="mod">
          <ac:chgData name="Kirk-Wilson (ESO), William" userId="95a5d365-811b-40a2-9465-0206996e72db" providerId="ADAL" clId="{C2F28138-2B2A-4050-9CAA-FD5BE49709DF}" dt="2023-05-09T13:38:00.444" v="4048" actId="1076"/>
          <ac:spMkLst>
            <pc:docMk/>
            <pc:sldMk cId="1894678405" sldId="2147376612"/>
            <ac:spMk id="59" creationId="{A6414099-B41C-5A2D-4C69-62FAC851ACB1}"/>
          </ac:spMkLst>
        </pc:spChg>
        <pc:spChg chg="mod">
          <ac:chgData name="Kirk-Wilson (ESO), William" userId="95a5d365-811b-40a2-9465-0206996e72db" providerId="ADAL" clId="{C2F28138-2B2A-4050-9CAA-FD5BE49709DF}" dt="2023-05-09T13:38:00.444" v="4048" actId="1076"/>
          <ac:spMkLst>
            <pc:docMk/>
            <pc:sldMk cId="1894678405" sldId="2147376612"/>
            <ac:spMk id="60" creationId="{39468251-1294-98B9-FEB4-64C03045975B}"/>
          </ac:spMkLst>
        </pc:spChg>
        <pc:spChg chg="mod">
          <ac:chgData name="Kirk-Wilson (ESO), William" userId="95a5d365-811b-40a2-9465-0206996e72db" providerId="ADAL" clId="{C2F28138-2B2A-4050-9CAA-FD5BE49709DF}" dt="2023-05-09T13:38:00.444" v="4048" actId="1076"/>
          <ac:spMkLst>
            <pc:docMk/>
            <pc:sldMk cId="1894678405" sldId="2147376612"/>
            <ac:spMk id="62" creationId="{1471ABAA-3A73-DE61-D82A-BD41F2EE8549}"/>
          </ac:spMkLst>
        </pc:spChg>
        <pc:spChg chg="mod">
          <ac:chgData name="Kirk-Wilson (ESO), William" userId="95a5d365-811b-40a2-9465-0206996e72db" providerId="ADAL" clId="{C2F28138-2B2A-4050-9CAA-FD5BE49709DF}" dt="2023-05-09T13:38:00.444" v="4048" actId="1076"/>
          <ac:spMkLst>
            <pc:docMk/>
            <pc:sldMk cId="1894678405" sldId="2147376612"/>
            <ac:spMk id="63" creationId="{4FE5BDA1-0574-5980-8AEA-66D94DBEB06A}"/>
          </ac:spMkLst>
        </pc:spChg>
        <pc:spChg chg="mod">
          <ac:chgData name="Kirk-Wilson (ESO), William" userId="95a5d365-811b-40a2-9465-0206996e72db" providerId="ADAL" clId="{C2F28138-2B2A-4050-9CAA-FD5BE49709DF}" dt="2023-05-09T13:38:00.444" v="4048" actId="1076"/>
          <ac:spMkLst>
            <pc:docMk/>
            <pc:sldMk cId="1894678405" sldId="2147376612"/>
            <ac:spMk id="64" creationId="{EE040E0A-ECCC-BE5B-075E-72DC01675228}"/>
          </ac:spMkLst>
        </pc:spChg>
        <pc:spChg chg="mod">
          <ac:chgData name="Kirk-Wilson (ESO), William" userId="95a5d365-811b-40a2-9465-0206996e72db" providerId="ADAL" clId="{C2F28138-2B2A-4050-9CAA-FD5BE49709DF}" dt="2023-05-09T13:38:00.444" v="4048" actId="1076"/>
          <ac:spMkLst>
            <pc:docMk/>
            <pc:sldMk cId="1894678405" sldId="2147376612"/>
            <ac:spMk id="65" creationId="{51864ADF-424A-17B9-7830-62E1C8DB7A11}"/>
          </ac:spMkLst>
        </pc:spChg>
        <pc:spChg chg="mod">
          <ac:chgData name="Kirk-Wilson (ESO), William" userId="95a5d365-811b-40a2-9465-0206996e72db" providerId="ADAL" clId="{C2F28138-2B2A-4050-9CAA-FD5BE49709DF}" dt="2023-05-09T13:38:00.444" v="4048" actId="1076"/>
          <ac:spMkLst>
            <pc:docMk/>
            <pc:sldMk cId="1894678405" sldId="2147376612"/>
            <ac:spMk id="66" creationId="{23CA1ABA-B99E-0571-86FB-18F04D3F0E6C}"/>
          </ac:spMkLst>
        </pc:spChg>
        <pc:spChg chg="mod">
          <ac:chgData name="Kirk-Wilson (ESO), William" userId="95a5d365-811b-40a2-9465-0206996e72db" providerId="ADAL" clId="{C2F28138-2B2A-4050-9CAA-FD5BE49709DF}" dt="2023-05-09T13:38:00.444" v="4048" actId="1076"/>
          <ac:spMkLst>
            <pc:docMk/>
            <pc:sldMk cId="1894678405" sldId="2147376612"/>
            <ac:spMk id="67" creationId="{8CDCF635-6A53-26B5-E556-5BA9B66308A8}"/>
          </ac:spMkLst>
        </pc:spChg>
        <pc:spChg chg="mod">
          <ac:chgData name="Kirk-Wilson (ESO), William" userId="95a5d365-811b-40a2-9465-0206996e72db" providerId="ADAL" clId="{C2F28138-2B2A-4050-9CAA-FD5BE49709DF}" dt="2023-05-09T13:38:00.444" v="4048" actId="1076"/>
          <ac:spMkLst>
            <pc:docMk/>
            <pc:sldMk cId="1894678405" sldId="2147376612"/>
            <ac:spMk id="68" creationId="{9F61F7E1-FA6D-4BC5-8755-89945163498E}"/>
          </ac:spMkLst>
        </pc:spChg>
        <pc:spChg chg="mod">
          <ac:chgData name="Kirk-Wilson (ESO), William" userId="95a5d365-811b-40a2-9465-0206996e72db" providerId="ADAL" clId="{C2F28138-2B2A-4050-9CAA-FD5BE49709DF}" dt="2023-05-09T13:38:00.444" v="4048" actId="1076"/>
          <ac:spMkLst>
            <pc:docMk/>
            <pc:sldMk cId="1894678405" sldId="2147376612"/>
            <ac:spMk id="69" creationId="{DDC86E56-B12F-C602-35A2-7901B7E2D864}"/>
          </ac:spMkLst>
        </pc:spChg>
        <pc:spChg chg="mod">
          <ac:chgData name="Kirk-Wilson (ESO), William" userId="95a5d365-811b-40a2-9465-0206996e72db" providerId="ADAL" clId="{C2F28138-2B2A-4050-9CAA-FD5BE49709DF}" dt="2023-05-09T13:38:00.444" v="4048" actId="1076"/>
          <ac:spMkLst>
            <pc:docMk/>
            <pc:sldMk cId="1894678405" sldId="2147376612"/>
            <ac:spMk id="70" creationId="{CF6E16CD-9AC8-A8AC-A78A-7880224B4CE5}"/>
          </ac:spMkLst>
        </pc:spChg>
        <pc:spChg chg="mod">
          <ac:chgData name="Kirk-Wilson (ESO), William" userId="95a5d365-811b-40a2-9465-0206996e72db" providerId="ADAL" clId="{C2F28138-2B2A-4050-9CAA-FD5BE49709DF}" dt="2023-05-09T13:38:00.444" v="4048" actId="1076"/>
          <ac:spMkLst>
            <pc:docMk/>
            <pc:sldMk cId="1894678405" sldId="2147376612"/>
            <ac:spMk id="71" creationId="{FF49514F-D20E-CA66-4C29-B6843342302C}"/>
          </ac:spMkLst>
        </pc:spChg>
        <pc:spChg chg="mod">
          <ac:chgData name="Kirk-Wilson (ESO), William" userId="95a5d365-811b-40a2-9465-0206996e72db" providerId="ADAL" clId="{C2F28138-2B2A-4050-9CAA-FD5BE49709DF}" dt="2023-05-09T13:38:00.444" v="4048" actId="1076"/>
          <ac:spMkLst>
            <pc:docMk/>
            <pc:sldMk cId="1894678405" sldId="2147376612"/>
            <ac:spMk id="88" creationId="{6EB6BBE2-FC89-6E13-8D56-1AD006EDECCB}"/>
          </ac:spMkLst>
        </pc:spChg>
        <pc:spChg chg="mod">
          <ac:chgData name="Kirk-Wilson (ESO), William" userId="95a5d365-811b-40a2-9465-0206996e72db" providerId="ADAL" clId="{C2F28138-2B2A-4050-9CAA-FD5BE49709DF}" dt="2023-05-09T13:38:00.444" v="4048" actId="1076"/>
          <ac:spMkLst>
            <pc:docMk/>
            <pc:sldMk cId="1894678405" sldId="2147376612"/>
            <ac:spMk id="89" creationId="{E9C7CBE4-7903-5654-4EAD-213B4BA44A63}"/>
          </ac:spMkLst>
        </pc:spChg>
        <pc:grpChg chg="mod">
          <ac:chgData name="Kirk-Wilson (ESO), William" userId="95a5d365-811b-40a2-9465-0206996e72db" providerId="ADAL" clId="{C2F28138-2B2A-4050-9CAA-FD5BE49709DF}" dt="2023-05-09T13:38:00.444" v="4048" actId="1076"/>
          <ac:grpSpMkLst>
            <pc:docMk/>
            <pc:sldMk cId="1894678405" sldId="2147376612"/>
            <ac:grpSpMk id="32" creationId="{D5C459E2-F1ED-DACC-30AF-7B0A1E4B5C22}"/>
          </ac:grpSpMkLst>
        </pc:grpChg>
        <pc:cxnChg chg="mod">
          <ac:chgData name="Kirk-Wilson (ESO), William" userId="95a5d365-811b-40a2-9465-0206996e72db" providerId="ADAL" clId="{C2F28138-2B2A-4050-9CAA-FD5BE49709DF}" dt="2023-05-09T13:38:00.444" v="4048" actId="1076"/>
          <ac:cxnSpMkLst>
            <pc:docMk/>
            <pc:sldMk cId="1894678405" sldId="2147376612"/>
            <ac:cxnSpMk id="35" creationId="{01171C53-3F5E-E4A9-A21C-56FF5C18DA5A}"/>
          </ac:cxnSpMkLst>
        </pc:cxnChg>
        <pc:cxnChg chg="mod">
          <ac:chgData name="Kirk-Wilson (ESO), William" userId="95a5d365-811b-40a2-9465-0206996e72db" providerId="ADAL" clId="{C2F28138-2B2A-4050-9CAA-FD5BE49709DF}" dt="2023-05-09T13:38:00.444" v="4048" actId="1076"/>
          <ac:cxnSpMkLst>
            <pc:docMk/>
            <pc:sldMk cId="1894678405" sldId="2147376612"/>
            <ac:cxnSpMk id="38" creationId="{A6C51535-ECC6-CF40-0390-08354FF397BD}"/>
          </ac:cxnSpMkLst>
        </pc:cxnChg>
        <pc:cxnChg chg="mod">
          <ac:chgData name="Kirk-Wilson (ESO), William" userId="95a5d365-811b-40a2-9465-0206996e72db" providerId="ADAL" clId="{C2F28138-2B2A-4050-9CAA-FD5BE49709DF}" dt="2023-05-09T13:38:00.444" v="4048" actId="1076"/>
          <ac:cxnSpMkLst>
            <pc:docMk/>
            <pc:sldMk cId="1894678405" sldId="2147376612"/>
            <ac:cxnSpMk id="61" creationId="{89B2207F-DF0F-657F-1540-F40E85E1EC2A}"/>
          </ac:cxnSpMkLst>
        </pc:cxnChg>
      </pc:sldChg>
      <pc:sldChg chg="modSp mod modCm">
        <pc:chgData name="Kirk-Wilson (ESO), William" userId="95a5d365-811b-40a2-9465-0206996e72db" providerId="ADAL" clId="{C2F28138-2B2A-4050-9CAA-FD5BE49709DF}" dt="2023-05-05T10:37:26.400" v="2502" actId="1076"/>
        <pc:sldMkLst>
          <pc:docMk/>
          <pc:sldMk cId="315055653" sldId="2147376658"/>
        </pc:sldMkLst>
        <pc:spChg chg="mod">
          <ac:chgData name="Kirk-Wilson (ESO), William" userId="95a5d365-811b-40a2-9465-0206996e72db" providerId="ADAL" clId="{C2F28138-2B2A-4050-9CAA-FD5BE49709DF}" dt="2023-05-05T10:37:26.400" v="2502" actId="1076"/>
          <ac:spMkLst>
            <pc:docMk/>
            <pc:sldMk cId="315055653" sldId="2147376658"/>
            <ac:spMk id="2" creationId="{5C4AA773-51F9-035C-330A-20F1517CE2E0}"/>
          </ac:spMkLst>
        </pc:spChg>
        <pc:spChg chg="mod">
          <ac:chgData name="Kirk-Wilson (ESO), William" userId="95a5d365-811b-40a2-9465-0206996e72db" providerId="ADAL" clId="{C2F28138-2B2A-4050-9CAA-FD5BE49709DF}" dt="2023-05-05T10:03:15.865" v="987" actId="20577"/>
          <ac:spMkLst>
            <pc:docMk/>
            <pc:sldMk cId="315055653" sldId="2147376658"/>
            <ac:spMk id="7" creationId="{B7268C61-ACE1-C606-7515-B4D6C0472EAD}"/>
          </ac:spMkLst>
        </pc:spChg>
      </pc:sldChg>
      <pc:sldChg chg="modSp mod addCm delCm modCm">
        <pc:chgData name="Kirk-Wilson (ESO), William" userId="95a5d365-811b-40a2-9465-0206996e72db" providerId="ADAL" clId="{C2F28138-2B2A-4050-9CAA-FD5BE49709DF}" dt="2023-05-05T10:57:43.962" v="3561"/>
        <pc:sldMkLst>
          <pc:docMk/>
          <pc:sldMk cId="1235606852" sldId="2147377440"/>
        </pc:sldMkLst>
        <pc:spChg chg="mod">
          <ac:chgData name="Kirk-Wilson (ESO), William" userId="95a5d365-811b-40a2-9465-0206996e72db" providerId="ADAL" clId="{C2F28138-2B2A-4050-9CAA-FD5BE49709DF}" dt="2023-05-05T10:54:35.861" v="3557" actId="6549"/>
          <ac:spMkLst>
            <pc:docMk/>
            <pc:sldMk cId="1235606852" sldId="2147377440"/>
            <ac:spMk id="2" creationId="{64268562-D69E-E2D9-C4C1-CD06146B1BC2}"/>
          </ac:spMkLst>
        </pc:spChg>
      </pc:sldChg>
      <pc:sldChg chg="modSp mod addCm delCm modCm">
        <pc:chgData name="Kirk-Wilson (ESO), William" userId="95a5d365-811b-40a2-9465-0206996e72db" providerId="ADAL" clId="{C2F28138-2B2A-4050-9CAA-FD5BE49709DF}" dt="2023-05-05T10:57:24.203" v="3559"/>
        <pc:sldMkLst>
          <pc:docMk/>
          <pc:sldMk cId="3598264753" sldId="2147377444"/>
        </pc:sldMkLst>
        <pc:spChg chg="mod">
          <ac:chgData name="Kirk-Wilson (ESO), William" userId="95a5d365-811b-40a2-9465-0206996e72db" providerId="ADAL" clId="{C2F28138-2B2A-4050-9CAA-FD5BE49709DF}" dt="2023-05-05T10:54:12.032" v="3555" actId="6549"/>
          <ac:spMkLst>
            <pc:docMk/>
            <pc:sldMk cId="3598264753" sldId="2147377444"/>
            <ac:spMk id="2" creationId="{55A7884A-DE85-E40D-BF3F-4D7790A35CB7}"/>
          </ac:spMkLst>
        </pc:spChg>
        <pc:spChg chg="mod">
          <ac:chgData name="Kirk-Wilson (ESO), William" userId="95a5d365-811b-40a2-9465-0206996e72db" providerId="ADAL" clId="{C2F28138-2B2A-4050-9CAA-FD5BE49709DF}" dt="2023-05-05T10:31:42.777" v="2208" actId="20577"/>
          <ac:spMkLst>
            <pc:docMk/>
            <pc:sldMk cId="3598264753" sldId="2147377444"/>
            <ac:spMk id="4" creationId="{331055C2-A30F-4492-1BCE-4B8C4E638D86}"/>
          </ac:spMkLst>
        </pc:spChg>
        <pc:spChg chg="mod">
          <ac:chgData name="Kirk-Wilson (ESO), William" userId="95a5d365-811b-40a2-9465-0206996e72db" providerId="ADAL" clId="{C2F28138-2B2A-4050-9CAA-FD5BE49709DF}" dt="2023-05-05T10:31:47.609" v="2212" actId="20577"/>
          <ac:spMkLst>
            <pc:docMk/>
            <pc:sldMk cId="3598264753" sldId="2147377444"/>
            <ac:spMk id="12" creationId="{B63D64B1-112C-FE4C-7946-540876AB4672}"/>
          </ac:spMkLst>
        </pc:spChg>
        <pc:spChg chg="mod">
          <ac:chgData name="Kirk-Wilson (ESO), William" userId="95a5d365-811b-40a2-9465-0206996e72db" providerId="ADAL" clId="{C2F28138-2B2A-4050-9CAA-FD5BE49709DF}" dt="2023-05-05T10:31:51.304" v="2216" actId="20577"/>
          <ac:spMkLst>
            <pc:docMk/>
            <pc:sldMk cId="3598264753" sldId="2147377444"/>
            <ac:spMk id="13" creationId="{F4BD0255-CB13-BE3C-7B8E-294668A9F007}"/>
          </ac:spMkLst>
        </pc:spChg>
        <pc:spChg chg="mod">
          <ac:chgData name="Kirk-Wilson (ESO), William" userId="95a5d365-811b-40a2-9465-0206996e72db" providerId="ADAL" clId="{C2F28138-2B2A-4050-9CAA-FD5BE49709DF}" dt="2023-05-05T10:32:03.798" v="2223" actId="20577"/>
          <ac:spMkLst>
            <pc:docMk/>
            <pc:sldMk cId="3598264753" sldId="2147377444"/>
            <ac:spMk id="17" creationId="{206F1A22-82C2-3A4E-4753-5020D6A2BAD0}"/>
          </ac:spMkLst>
        </pc:spChg>
        <pc:spChg chg="mod">
          <ac:chgData name="Kirk-Wilson (ESO), William" userId="95a5d365-811b-40a2-9465-0206996e72db" providerId="ADAL" clId="{C2F28138-2B2A-4050-9CAA-FD5BE49709DF}" dt="2023-05-05T10:31:57.478" v="2220" actId="20577"/>
          <ac:spMkLst>
            <pc:docMk/>
            <pc:sldMk cId="3598264753" sldId="2147377444"/>
            <ac:spMk id="25" creationId="{AFDF13DC-2351-B1C0-F67D-2C34CF448049}"/>
          </ac:spMkLst>
        </pc:spChg>
        <pc:spChg chg="mod">
          <ac:chgData name="Kirk-Wilson (ESO), William" userId="95a5d365-811b-40a2-9465-0206996e72db" providerId="ADAL" clId="{C2F28138-2B2A-4050-9CAA-FD5BE49709DF}" dt="2023-05-05T10:31:54.538" v="2218" actId="20577"/>
          <ac:spMkLst>
            <pc:docMk/>
            <pc:sldMk cId="3598264753" sldId="2147377444"/>
            <ac:spMk id="27" creationId="{D15E1F9D-17E6-A329-1264-202B0ACAEB6B}"/>
          </ac:spMkLst>
        </pc:spChg>
        <pc:spChg chg="mod">
          <ac:chgData name="Kirk-Wilson (ESO), William" userId="95a5d365-811b-40a2-9465-0206996e72db" providerId="ADAL" clId="{C2F28138-2B2A-4050-9CAA-FD5BE49709DF}" dt="2023-05-05T10:32:07.059" v="2225" actId="20577"/>
          <ac:spMkLst>
            <pc:docMk/>
            <pc:sldMk cId="3598264753" sldId="2147377444"/>
            <ac:spMk id="30" creationId="{8DC485BF-6A7A-FB8A-429C-5884ABC755D2}"/>
          </ac:spMkLst>
        </pc:spChg>
        <pc:spChg chg="mod">
          <ac:chgData name="Kirk-Wilson (ESO), William" userId="95a5d365-811b-40a2-9465-0206996e72db" providerId="ADAL" clId="{C2F28138-2B2A-4050-9CAA-FD5BE49709DF}" dt="2023-05-05T10:32:14.986" v="2227" actId="20577"/>
          <ac:spMkLst>
            <pc:docMk/>
            <pc:sldMk cId="3598264753" sldId="2147377444"/>
            <ac:spMk id="38" creationId="{27E82C8A-E0F9-3869-8609-B1425B6802EB}"/>
          </ac:spMkLst>
        </pc:spChg>
      </pc:sldChg>
      <pc:sldChg chg="ord addCm modCm">
        <pc:chgData name="Kirk-Wilson (ESO), William" userId="95a5d365-811b-40a2-9465-0206996e72db" providerId="ADAL" clId="{C2F28138-2B2A-4050-9CAA-FD5BE49709DF}" dt="2023-05-05T10:16:40.116" v="2015"/>
        <pc:sldMkLst>
          <pc:docMk/>
          <pc:sldMk cId="3435468505" sldId="2147377445"/>
        </pc:sldMkLst>
      </pc:sldChg>
      <pc:sldChg chg="ord">
        <pc:chgData name="Kirk-Wilson (ESO), William" userId="95a5d365-811b-40a2-9465-0206996e72db" providerId="ADAL" clId="{C2F28138-2B2A-4050-9CAA-FD5BE49709DF}" dt="2023-05-05T10:16:40.116" v="2015"/>
        <pc:sldMkLst>
          <pc:docMk/>
          <pc:sldMk cId="1818193605" sldId="2147377446"/>
        </pc:sldMkLst>
      </pc:sldChg>
      <pc:sldChg chg="modSp mod ord modCm">
        <pc:chgData name="Kirk-Wilson (ESO), William" userId="95a5d365-811b-40a2-9465-0206996e72db" providerId="ADAL" clId="{C2F28138-2B2A-4050-9CAA-FD5BE49709DF}" dt="2023-05-05T10:58:02.290" v="3562"/>
        <pc:sldMkLst>
          <pc:docMk/>
          <pc:sldMk cId="2616265149" sldId="2147377447"/>
        </pc:sldMkLst>
        <pc:spChg chg="mod">
          <ac:chgData name="Kirk-Wilson (ESO), William" userId="95a5d365-811b-40a2-9465-0206996e72db" providerId="ADAL" clId="{C2F28138-2B2A-4050-9CAA-FD5BE49709DF}" dt="2023-05-05T10:40:48.431" v="2676" actId="6549"/>
          <ac:spMkLst>
            <pc:docMk/>
            <pc:sldMk cId="2616265149" sldId="2147377447"/>
            <ac:spMk id="2" creationId="{64268562-D69E-E2D9-C4C1-CD06146B1BC2}"/>
          </ac:spMkLst>
        </pc:spChg>
      </pc:sldChg>
      <pc:sldChg chg="modSp mod">
        <pc:chgData name="Kirk-Wilson (ESO), William" userId="95a5d365-811b-40a2-9465-0206996e72db" providerId="ADAL" clId="{C2F28138-2B2A-4050-9CAA-FD5BE49709DF}" dt="2023-05-09T16:54:44.757" v="4061" actId="20577"/>
        <pc:sldMkLst>
          <pc:docMk/>
          <pc:sldMk cId="4112973857" sldId="2147377450"/>
        </pc:sldMkLst>
        <pc:spChg chg="mod">
          <ac:chgData name="Kirk-Wilson (ESO), William" userId="95a5d365-811b-40a2-9465-0206996e72db" providerId="ADAL" clId="{C2F28138-2B2A-4050-9CAA-FD5BE49709DF}" dt="2023-05-09T16:54:44.757" v="4061" actId="20577"/>
          <ac:spMkLst>
            <pc:docMk/>
            <pc:sldMk cId="4112973857" sldId="2147377450"/>
            <ac:spMk id="5" creationId="{CF95D7E0-D266-86B7-A2B5-791392C9167E}"/>
          </ac:spMkLst>
        </pc:spChg>
      </pc:sldChg>
    </pc:docChg>
  </pc:docChgLst>
  <pc:docChgLst>
    <pc:chgData name="Jha(ESO), Shubhangi" userId="S::shubhangi.jha@uk.nationalgrid.com::0cc184fc-f35b-403b-ba43-401cab321045" providerId="AD" clId="Web-{F9DF4D76-3C49-362E-698A-DDF590ABB8E4}"/>
    <pc:docChg chg="modSld">
      <pc:chgData name="Jha(ESO), Shubhangi" userId="S::shubhangi.jha@uk.nationalgrid.com::0cc184fc-f35b-403b-ba43-401cab321045" providerId="AD" clId="Web-{F9DF4D76-3C49-362E-698A-DDF590ABB8E4}" dt="2023-05-11T09:39:41.976" v="0" actId="20577"/>
      <pc:docMkLst>
        <pc:docMk/>
      </pc:docMkLst>
      <pc:sldChg chg="modSp">
        <pc:chgData name="Jha(ESO), Shubhangi" userId="S::shubhangi.jha@uk.nationalgrid.com::0cc184fc-f35b-403b-ba43-401cab321045" providerId="AD" clId="Web-{F9DF4D76-3C49-362E-698A-DDF590ABB8E4}" dt="2023-05-11T09:39:41.976" v="0" actId="20577"/>
        <pc:sldMkLst>
          <pc:docMk/>
          <pc:sldMk cId="4249574940" sldId="2147376611"/>
        </pc:sldMkLst>
        <pc:spChg chg="mod">
          <ac:chgData name="Jha(ESO), Shubhangi" userId="S::shubhangi.jha@uk.nationalgrid.com::0cc184fc-f35b-403b-ba43-401cab321045" providerId="AD" clId="Web-{F9DF4D76-3C49-362E-698A-DDF590ABB8E4}" dt="2023-05-11T09:39:41.976" v="0" actId="20577"/>
          <ac:spMkLst>
            <pc:docMk/>
            <pc:sldMk cId="4249574940" sldId="2147376611"/>
            <ac:spMk id="9" creationId="{466081BB-E12B-5CC7-6266-96F50B397677}"/>
          </ac:spMkLst>
        </pc:spChg>
      </pc:sldChg>
    </pc:docChg>
  </pc:docChgLst>
  <pc:docChgLst>
    <pc:chgData name="Page (ESO), Vicci" userId="5f9c3a7b-3254-4ade-8901-07b7bbf3c203" providerId="ADAL" clId="{495E24D7-3F1D-4D9A-9680-4BAA73E76F8A}"/>
    <pc:docChg chg="undo redo custSel addSld delSld modSld modSection">
      <pc:chgData name="Page (ESO), Vicci" userId="5f9c3a7b-3254-4ade-8901-07b7bbf3c203" providerId="ADAL" clId="{495E24D7-3F1D-4D9A-9680-4BAA73E76F8A}" dt="2023-05-11T07:06:29.982" v="1233" actId="6549"/>
      <pc:docMkLst>
        <pc:docMk/>
      </pc:docMkLst>
      <pc:sldChg chg="modSp mod delCm modCm">
        <pc:chgData name="Page (ESO), Vicci" userId="5f9c3a7b-3254-4ade-8901-07b7bbf3c203" providerId="ADAL" clId="{495E24D7-3F1D-4D9A-9680-4BAA73E76F8A}" dt="2023-05-09T15:29:47.258" v="862"/>
        <pc:sldMkLst>
          <pc:docMk/>
          <pc:sldMk cId="3307234911" sldId="2147376606"/>
        </pc:sldMkLst>
        <pc:spChg chg="mod">
          <ac:chgData name="Page (ESO), Vicci" userId="5f9c3a7b-3254-4ade-8901-07b7bbf3c203" providerId="ADAL" clId="{495E24D7-3F1D-4D9A-9680-4BAA73E76F8A}" dt="2023-05-04T15:01:17.511" v="43" actId="207"/>
          <ac:spMkLst>
            <pc:docMk/>
            <pc:sldMk cId="3307234911" sldId="2147376606"/>
            <ac:spMk id="2" creationId="{FC1DDADB-1171-E82F-6E03-C418AEF908CE}"/>
          </ac:spMkLst>
        </pc:spChg>
        <pc:spChg chg="mod">
          <ac:chgData name="Page (ESO), Vicci" userId="5f9c3a7b-3254-4ade-8901-07b7bbf3c203" providerId="ADAL" clId="{495E24D7-3F1D-4D9A-9680-4BAA73E76F8A}" dt="2023-05-04T14:57:17.116" v="39" actId="20577"/>
          <ac:spMkLst>
            <pc:docMk/>
            <pc:sldMk cId="3307234911" sldId="2147376606"/>
            <ac:spMk id="5" creationId="{CF95D7E0-D266-86B7-A2B5-791392C9167E}"/>
          </ac:spMkLst>
        </pc:spChg>
      </pc:sldChg>
      <pc:sldChg chg="modSp mod">
        <pc:chgData name="Page (ESO), Vicci" userId="5f9c3a7b-3254-4ade-8901-07b7bbf3c203" providerId="ADAL" clId="{495E24D7-3F1D-4D9A-9680-4BAA73E76F8A}" dt="2023-05-04T15:31:29.846" v="633" actId="20577"/>
        <pc:sldMkLst>
          <pc:docMk/>
          <pc:sldMk cId="4249574940" sldId="2147376611"/>
        </pc:sldMkLst>
        <pc:spChg chg="mod">
          <ac:chgData name="Page (ESO), Vicci" userId="5f9c3a7b-3254-4ade-8901-07b7bbf3c203" providerId="ADAL" clId="{495E24D7-3F1D-4D9A-9680-4BAA73E76F8A}" dt="2023-05-04T15:29:53.070" v="608" actId="1076"/>
          <ac:spMkLst>
            <pc:docMk/>
            <pc:sldMk cId="4249574940" sldId="2147376611"/>
            <ac:spMk id="2" creationId="{4523FF90-1CC1-887F-677E-92D714795E60}"/>
          </ac:spMkLst>
        </pc:spChg>
        <pc:spChg chg="mod">
          <ac:chgData name="Page (ESO), Vicci" userId="5f9c3a7b-3254-4ade-8901-07b7bbf3c203" providerId="ADAL" clId="{495E24D7-3F1D-4D9A-9680-4BAA73E76F8A}" dt="2023-05-04T15:23:27.643" v="515" actId="20577"/>
          <ac:spMkLst>
            <pc:docMk/>
            <pc:sldMk cId="4249574940" sldId="2147376611"/>
            <ac:spMk id="5" creationId="{3A605FF0-388A-D343-DB15-E7971F7E3979}"/>
          </ac:spMkLst>
        </pc:spChg>
        <pc:spChg chg="mod">
          <ac:chgData name="Page (ESO), Vicci" userId="5f9c3a7b-3254-4ade-8901-07b7bbf3c203" providerId="ADAL" clId="{495E24D7-3F1D-4D9A-9680-4BAA73E76F8A}" dt="2023-05-04T15:28:55.198" v="586" actId="1076"/>
          <ac:spMkLst>
            <pc:docMk/>
            <pc:sldMk cId="4249574940" sldId="2147376611"/>
            <ac:spMk id="9" creationId="{466081BB-E12B-5CC7-6266-96F50B397677}"/>
          </ac:spMkLst>
        </pc:spChg>
        <pc:graphicFrameChg chg="mod">
          <ac:chgData name="Page (ESO), Vicci" userId="5f9c3a7b-3254-4ade-8901-07b7bbf3c203" providerId="ADAL" clId="{495E24D7-3F1D-4D9A-9680-4BAA73E76F8A}" dt="2023-05-04T15:31:29.846" v="633" actId="20577"/>
          <ac:graphicFrameMkLst>
            <pc:docMk/>
            <pc:sldMk cId="4249574940" sldId="2147376611"/>
            <ac:graphicFrameMk id="4" creationId="{5B836508-7146-00CF-849C-6F97BCFC4F66}"/>
          </ac:graphicFrameMkLst>
        </pc:graphicFrameChg>
      </pc:sldChg>
      <pc:sldChg chg="modSp mod addCm delCm modCm">
        <pc:chgData name="Page (ESO), Vicci" userId="5f9c3a7b-3254-4ade-8901-07b7bbf3c203" providerId="ADAL" clId="{495E24D7-3F1D-4D9A-9680-4BAA73E76F8A}" dt="2023-05-11T07:05:56.016" v="1221" actId="20577"/>
        <pc:sldMkLst>
          <pc:docMk/>
          <pc:sldMk cId="1894678405" sldId="2147376612"/>
        </pc:sldMkLst>
        <pc:spChg chg="mod">
          <ac:chgData name="Page (ESO), Vicci" userId="5f9c3a7b-3254-4ade-8901-07b7bbf3c203" providerId="ADAL" clId="{495E24D7-3F1D-4D9A-9680-4BAA73E76F8A}" dt="2023-05-11T07:05:56.016" v="1221" actId="20577"/>
          <ac:spMkLst>
            <pc:docMk/>
            <pc:sldMk cId="1894678405" sldId="2147376612"/>
            <ac:spMk id="2" creationId="{A238307D-A3AA-15B3-8917-55CF7D1B3308}"/>
          </ac:spMkLst>
        </pc:spChg>
        <pc:spChg chg="mod">
          <ac:chgData name="Page (ESO), Vicci" userId="5f9c3a7b-3254-4ade-8901-07b7bbf3c203" providerId="ADAL" clId="{495E24D7-3F1D-4D9A-9680-4BAA73E76F8A}" dt="2023-05-09T15:48:35.053" v="1093" actId="14100"/>
          <ac:spMkLst>
            <pc:docMk/>
            <pc:sldMk cId="1894678405" sldId="2147376612"/>
            <ac:spMk id="3" creationId="{0B7DA2EB-71FA-3880-C7BE-66B94901E41B}"/>
          </ac:spMkLst>
        </pc:spChg>
        <pc:spChg chg="mod">
          <ac:chgData name="Page (ESO), Vicci" userId="5f9c3a7b-3254-4ade-8901-07b7bbf3c203" providerId="ADAL" clId="{495E24D7-3F1D-4D9A-9680-4BAA73E76F8A}" dt="2023-05-09T15:52:17.477" v="1110" actId="14100"/>
          <ac:spMkLst>
            <pc:docMk/>
            <pc:sldMk cId="1894678405" sldId="2147376612"/>
            <ac:spMk id="5" creationId="{C745E2B9-BE12-708C-0521-900C2495FE85}"/>
          </ac:spMkLst>
        </pc:spChg>
        <pc:spChg chg="mod">
          <ac:chgData name="Page (ESO), Vicci" userId="5f9c3a7b-3254-4ade-8901-07b7bbf3c203" providerId="ADAL" clId="{495E24D7-3F1D-4D9A-9680-4BAA73E76F8A}" dt="2023-05-09T15:52:04.977" v="1108" actId="255"/>
          <ac:spMkLst>
            <pc:docMk/>
            <pc:sldMk cId="1894678405" sldId="2147376612"/>
            <ac:spMk id="6" creationId="{08BC6C47-158F-8A44-62A1-B98BB0299118}"/>
          </ac:spMkLst>
        </pc:spChg>
        <pc:spChg chg="mod">
          <ac:chgData name="Page (ESO), Vicci" userId="5f9c3a7b-3254-4ade-8901-07b7bbf3c203" providerId="ADAL" clId="{495E24D7-3F1D-4D9A-9680-4BAA73E76F8A}" dt="2023-05-09T15:52:04.977" v="1108" actId="255"/>
          <ac:spMkLst>
            <pc:docMk/>
            <pc:sldMk cId="1894678405" sldId="2147376612"/>
            <ac:spMk id="13" creationId="{BF303813-1187-8109-0693-F92859169C08}"/>
          </ac:spMkLst>
        </pc:spChg>
        <pc:spChg chg="mod">
          <ac:chgData name="Page (ESO), Vicci" userId="5f9c3a7b-3254-4ade-8901-07b7bbf3c203" providerId="ADAL" clId="{495E24D7-3F1D-4D9A-9680-4BAA73E76F8A}" dt="2023-05-09T15:52:04.977" v="1108" actId="255"/>
          <ac:spMkLst>
            <pc:docMk/>
            <pc:sldMk cId="1894678405" sldId="2147376612"/>
            <ac:spMk id="14" creationId="{5A1F7368-4C31-DC51-BBAF-FE1224A4424F}"/>
          </ac:spMkLst>
        </pc:spChg>
        <pc:spChg chg="mod">
          <ac:chgData name="Page (ESO), Vicci" userId="5f9c3a7b-3254-4ade-8901-07b7bbf3c203" providerId="ADAL" clId="{495E24D7-3F1D-4D9A-9680-4BAA73E76F8A}" dt="2023-05-09T15:52:04.977" v="1108" actId="255"/>
          <ac:spMkLst>
            <pc:docMk/>
            <pc:sldMk cId="1894678405" sldId="2147376612"/>
            <ac:spMk id="15" creationId="{63EC565D-BD31-A900-7D7F-5D7B8D862EE2}"/>
          </ac:spMkLst>
        </pc:spChg>
        <pc:spChg chg="mod">
          <ac:chgData name="Page (ESO), Vicci" userId="5f9c3a7b-3254-4ade-8901-07b7bbf3c203" providerId="ADAL" clId="{495E24D7-3F1D-4D9A-9680-4BAA73E76F8A}" dt="2023-05-09T15:52:04.977" v="1108" actId="255"/>
          <ac:spMkLst>
            <pc:docMk/>
            <pc:sldMk cId="1894678405" sldId="2147376612"/>
            <ac:spMk id="16" creationId="{7DAF32E9-B15C-314D-1B1B-3EB326E59CDC}"/>
          </ac:spMkLst>
        </pc:spChg>
        <pc:spChg chg="mod">
          <ac:chgData name="Page (ESO), Vicci" userId="5f9c3a7b-3254-4ade-8901-07b7bbf3c203" providerId="ADAL" clId="{495E24D7-3F1D-4D9A-9680-4BAA73E76F8A}" dt="2023-05-09T15:52:04.977" v="1108" actId="255"/>
          <ac:spMkLst>
            <pc:docMk/>
            <pc:sldMk cId="1894678405" sldId="2147376612"/>
            <ac:spMk id="19" creationId="{E5913382-379E-516B-F8F0-473C811869BB}"/>
          </ac:spMkLst>
        </pc:spChg>
        <pc:spChg chg="mod">
          <ac:chgData name="Page (ESO), Vicci" userId="5f9c3a7b-3254-4ade-8901-07b7bbf3c203" providerId="ADAL" clId="{495E24D7-3F1D-4D9A-9680-4BAA73E76F8A}" dt="2023-05-09T15:52:04.977" v="1108" actId="255"/>
          <ac:spMkLst>
            <pc:docMk/>
            <pc:sldMk cId="1894678405" sldId="2147376612"/>
            <ac:spMk id="20" creationId="{A6A49AE5-5444-270C-D02A-0A4070804DD1}"/>
          </ac:spMkLst>
        </pc:spChg>
        <pc:spChg chg="mod">
          <ac:chgData name="Page (ESO), Vicci" userId="5f9c3a7b-3254-4ade-8901-07b7bbf3c203" providerId="ADAL" clId="{495E24D7-3F1D-4D9A-9680-4BAA73E76F8A}" dt="2023-05-09T15:52:04.977" v="1108" actId="255"/>
          <ac:spMkLst>
            <pc:docMk/>
            <pc:sldMk cId="1894678405" sldId="2147376612"/>
            <ac:spMk id="22" creationId="{BACE8A49-A10D-44F9-A6C4-5751FAB5583F}"/>
          </ac:spMkLst>
        </pc:spChg>
        <pc:spChg chg="mod">
          <ac:chgData name="Page (ESO), Vicci" userId="5f9c3a7b-3254-4ade-8901-07b7bbf3c203" providerId="ADAL" clId="{495E24D7-3F1D-4D9A-9680-4BAA73E76F8A}" dt="2023-05-09T15:52:04.977" v="1108" actId="255"/>
          <ac:spMkLst>
            <pc:docMk/>
            <pc:sldMk cId="1894678405" sldId="2147376612"/>
            <ac:spMk id="23" creationId="{14555BC4-9D55-1790-4294-51340D22A751}"/>
          </ac:spMkLst>
        </pc:spChg>
        <pc:spChg chg="mod">
          <ac:chgData name="Page (ESO), Vicci" userId="5f9c3a7b-3254-4ade-8901-07b7bbf3c203" providerId="ADAL" clId="{495E24D7-3F1D-4D9A-9680-4BAA73E76F8A}" dt="2023-05-09T15:52:04.977" v="1108" actId="255"/>
          <ac:spMkLst>
            <pc:docMk/>
            <pc:sldMk cId="1894678405" sldId="2147376612"/>
            <ac:spMk id="24" creationId="{E7EDBB26-54A2-8827-222F-83A6B4B8BDF4}"/>
          </ac:spMkLst>
        </pc:spChg>
        <pc:spChg chg="mod">
          <ac:chgData name="Page (ESO), Vicci" userId="5f9c3a7b-3254-4ade-8901-07b7bbf3c203" providerId="ADAL" clId="{495E24D7-3F1D-4D9A-9680-4BAA73E76F8A}" dt="2023-05-09T15:52:04.977" v="1108" actId="255"/>
          <ac:spMkLst>
            <pc:docMk/>
            <pc:sldMk cId="1894678405" sldId="2147376612"/>
            <ac:spMk id="25" creationId="{38A94196-2BB0-FF22-AEA9-FF2C05CD383C}"/>
          </ac:spMkLst>
        </pc:spChg>
        <pc:spChg chg="mod">
          <ac:chgData name="Page (ESO), Vicci" userId="5f9c3a7b-3254-4ade-8901-07b7bbf3c203" providerId="ADAL" clId="{495E24D7-3F1D-4D9A-9680-4BAA73E76F8A}" dt="2023-05-09T15:52:04.977" v="1108" actId="255"/>
          <ac:spMkLst>
            <pc:docMk/>
            <pc:sldMk cId="1894678405" sldId="2147376612"/>
            <ac:spMk id="26" creationId="{E9AAAE90-8DC5-23C0-952D-6A4A7CE84E04}"/>
          </ac:spMkLst>
        </pc:spChg>
        <pc:spChg chg="mod">
          <ac:chgData name="Page (ESO), Vicci" userId="5f9c3a7b-3254-4ade-8901-07b7bbf3c203" providerId="ADAL" clId="{495E24D7-3F1D-4D9A-9680-4BAA73E76F8A}" dt="2023-05-09T15:52:04.977" v="1108" actId="255"/>
          <ac:spMkLst>
            <pc:docMk/>
            <pc:sldMk cId="1894678405" sldId="2147376612"/>
            <ac:spMk id="27" creationId="{11C49886-429C-2844-2601-23BD5FC4F151}"/>
          </ac:spMkLst>
        </pc:spChg>
        <pc:spChg chg="mod">
          <ac:chgData name="Page (ESO), Vicci" userId="5f9c3a7b-3254-4ade-8901-07b7bbf3c203" providerId="ADAL" clId="{495E24D7-3F1D-4D9A-9680-4BAA73E76F8A}" dt="2023-05-09T15:52:04.977" v="1108" actId="255"/>
          <ac:spMkLst>
            <pc:docMk/>
            <pc:sldMk cId="1894678405" sldId="2147376612"/>
            <ac:spMk id="28" creationId="{8D7594E1-4E9F-EE64-0BCB-B02ACCC93925}"/>
          </ac:spMkLst>
        </pc:spChg>
        <pc:spChg chg="mod">
          <ac:chgData name="Page (ESO), Vicci" userId="5f9c3a7b-3254-4ade-8901-07b7bbf3c203" providerId="ADAL" clId="{495E24D7-3F1D-4D9A-9680-4BAA73E76F8A}" dt="2023-05-09T15:52:04.977" v="1108" actId="255"/>
          <ac:spMkLst>
            <pc:docMk/>
            <pc:sldMk cId="1894678405" sldId="2147376612"/>
            <ac:spMk id="29" creationId="{7E9BCD95-D3FB-CCDA-8F30-4D2406E2D3C1}"/>
          </ac:spMkLst>
        </pc:spChg>
        <pc:spChg chg="mod">
          <ac:chgData name="Page (ESO), Vicci" userId="5f9c3a7b-3254-4ade-8901-07b7bbf3c203" providerId="ADAL" clId="{495E24D7-3F1D-4D9A-9680-4BAA73E76F8A}" dt="2023-05-09T15:52:04.977" v="1108" actId="255"/>
          <ac:spMkLst>
            <pc:docMk/>
            <pc:sldMk cId="1894678405" sldId="2147376612"/>
            <ac:spMk id="30" creationId="{CDC13BAE-0F4C-9987-E984-423184032765}"/>
          </ac:spMkLst>
        </pc:spChg>
        <pc:spChg chg="mod">
          <ac:chgData name="Page (ESO), Vicci" userId="5f9c3a7b-3254-4ade-8901-07b7bbf3c203" providerId="ADAL" clId="{495E24D7-3F1D-4D9A-9680-4BAA73E76F8A}" dt="2023-05-09T15:52:04.977" v="1108" actId="255"/>
          <ac:spMkLst>
            <pc:docMk/>
            <pc:sldMk cId="1894678405" sldId="2147376612"/>
            <ac:spMk id="31" creationId="{B49DE500-0109-9536-30A5-1F2AA6251E01}"/>
          </ac:spMkLst>
        </pc:spChg>
        <pc:spChg chg="mod">
          <ac:chgData name="Page (ESO), Vicci" userId="5f9c3a7b-3254-4ade-8901-07b7bbf3c203" providerId="ADAL" clId="{495E24D7-3F1D-4D9A-9680-4BAA73E76F8A}" dt="2023-05-09T15:52:04.977" v="1108" actId="255"/>
          <ac:spMkLst>
            <pc:docMk/>
            <pc:sldMk cId="1894678405" sldId="2147376612"/>
            <ac:spMk id="33" creationId="{190B1528-7E90-A2DC-FDAD-AEB37161657C}"/>
          </ac:spMkLst>
        </pc:spChg>
        <pc:spChg chg="mod">
          <ac:chgData name="Page (ESO), Vicci" userId="5f9c3a7b-3254-4ade-8901-07b7bbf3c203" providerId="ADAL" clId="{495E24D7-3F1D-4D9A-9680-4BAA73E76F8A}" dt="2023-05-09T15:57:11.452" v="1112" actId="20577"/>
          <ac:spMkLst>
            <pc:docMk/>
            <pc:sldMk cId="1894678405" sldId="2147376612"/>
            <ac:spMk id="36" creationId="{85CD3353-4DE1-6268-B55B-F3E52B546774}"/>
          </ac:spMkLst>
        </pc:spChg>
        <pc:spChg chg="mod">
          <ac:chgData name="Page (ESO), Vicci" userId="5f9c3a7b-3254-4ade-8901-07b7bbf3c203" providerId="ADAL" clId="{495E24D7-3F1D-4D9A-9680-4BAA73E76F8A}" dt="2023-05-09T15:52:04.977" v="1108" actId="255"/>
          <ac:spMkLst>
            <pc:docMk/>
            <pc:sldMk cId="1894678405" sldId="2147376612"/>
            <ac:spMk id="37" creationId="{37C1FF37-85B6-4BBE-6EF5-01FB53000ACA}"/>
          </ac:spMkLst>
        </pc:spChg>
        <pc:spChg chg="mod">
          <ac:chgData name="Page (ESO), Vicci" userId="5f9c3a7b-3254-4ade-8901-07b7bbf3c203" providerId="ADAL" clId="{495E24D7-3F1D-4D9A-9680-4BAA73E76F8A}" dt="2023-05-09T15:52:04.977" v="1108" actId="255"/>
          <ac:spMkLst>
            <pc:docMk/>
            <pc:sldMk cId="1894678405" sldId="2147376612"/>
            <ac:spMk id="57" creationId="{40DD3CD2-191E-908E-2518-450A49E5A682}"/>
          </ac:spMkLst>
        </pc:spChg>
        <pc:spChg chg="mod">
          <ac:chgData name="Page (ESO), Vicci" userId="5f9c3a7b-3254-4ade-8901-07b7bbf3c203" providerId="ADAL" clId="{495E24D7-3F1D-4D9A-9680-4BAA73E76F8A}" dt="2023-05-09T15:52:04.977" v="1108" actId="255"/>
          <ac:spMkLst>
            <pc:docMk/>
            <pc:sldMk cId="1894678405" sldId="2147376612"/>
            <ac:spMk id="58" creationId="{4C1E695B-1433-5ED4-B251-30B1982D0DA6}"/>
          </ac:spMkLst>
        </pc:spChg>
        <pc:spChg chg="mod">
          <ac:chgData name="Page (ESO), Vicci" userId="5f9c3a7b-3254-4ade-8901-07b7bbf3c203" providerId="ADAL" clId="{495E24D7-3F1D-4D9A-9680-4BAA73E76F8A}" dt="2023-05-09T15:52:04.977" v="1108" actId="255"/>
          <ac:spMkLst>
            <pc:docMk/>
            <pc:sldMk cId="1894678405" sldId="2147376612"/>
            <ac:spMk id="59" creationId="{A6414099-B41C-5A2D-4C69-62FAC851ACB1}"/>
          </ac:spMkLst>
        </pc:spChg>
        <pc:spChg chg="mod">
          <ac:chgData name="Page (ESO), Vicci" userId="5f9c3a7b-3254-4ade-8901-07b7bbf3c203" providerId="ADAL" clId="{495E24D7-3F1D-4D9A-9680-4BAA73E76F8A}" dt="2023-05-09T15:52:04.977" v="1108" actId="255"/>
          <ac:spMkLst>
            <pc:docMk/>
            <pc:sldMk cId="1894678405" sldId="2147376612"/>
            <ac:spMk id="60" creationId="{39468251-1294-98B9-FEB4-64C03045975B}"/>
          </ac:spMkLst>
        </pc:spChg>
        <pc:spChg chg="mod">
          <ac:chgData name="Page (ESO), Vicci" userId="5f9c3a7b-3254-4ade-8901-07b7bbf3c203" providerId="ADAL" clId="{495E24D7-3F1D-4D9A-9680-4BAA73E76F8A}" dt="2023-05-09T15:52:04.977" v="1108" actId="255"/>
          <ac:spMkLst>
            <pc:docMk/>
            <pc:sldMk cId="1894678405" sldId="2147376612"/>
            <ac:spMk id="62" creationId="{1471ABAA-3A73-DE61-D82A-BD41F2EE8549}"/>
          </ac:spMkLst>
        </pc:spChg>
        <pc:spChg chg="mod">
          <ac:chgData name="Page (ESO), Vicci" userId="5f9c3a7b-3254-4ade-8901-07b7bbf3c203" providerId="ADAL" clId="{495E24D7-3F1D-4D9A-9680-4BAA73E76F8A}" dt="2023-05-09T15:52:04.977" v="1108" actId="255"/>
          <ac:spMkLst>
            <pc:docMk/>
            <pc:sldMk cId="1894678405" sldId="2147376612"/>
            <ac:spMk id="63" creationId="{4FE5BDA1-0574-5980-8AEA-66D94DBEB06A}"/>
          </ac:spMkLst>
        </pc:spChg>
        <pc:spChg chg="mod">
          <ac:chgData name="Page (ESO), Vicci" userId="5f9c3a7b-3254-4ade-8901-07b7bbf3c203" providerId="ADAL" clId="{495E24D7-3F1D-4D9A-9680-4BAA73E76F8A}" dt="2023-05-09T15:52:04.977" v="1108" actId="255"/>
          <ac:spMkLst>
            <pc:docMk/>
            <pc:sldMk cId="1894678405" sldId="2147376612"/>
            <ac:spMk id="64" creationId="{EE040E0A-ECCC-BE5B-075E-72DC01675228}"/>
          </ac:spMkLst>
        </pc:spChg>
        <pc:spChg chg="mod">
          <ac:chgData name="Page (ESO), Vicci" userId="5f9c3a7b-3254-4ade-8901-07b7bbf3c203" providerId="ADAL" clId="{495E24D7-3F1D-4D9A-9680-4BAA73E76F8A}" dt="2023-05-09T15:52:04.977" v="1108" actId="255"/>
          <ac:spMkLst>
            <pc:docMk/>
            <pc:sldMk cId="1894678405" sldId="2147376612"/>
            <ac:spMk id="65" creationId="{51864ADF-424A-17B9-7830-62E1C8DB7A11}"/>
          </ac:spMkLst>
        </pc:spChg>
        <pc:spChg chg="mod">
          <ac:chgData name="Page (ESO), Vicci" userId="5f9c3a7b-3254-4ade-8901-07b7bbf3c203" providerId="ADAL" clId="{495E24D7-3F1D-4D9A-9680-4BAA73E76F8A}" dt="2023-05-09T15:52:04.977" v="1108" actId="255"/>
          <ac:spMkLst>
            <pc:docMk/>
            <pc:sldMk cId="1894678405" sldId="2147376612"/>
            <ac:spMk id="66" creationId="{23CA1ABA-B99E-0571-86FB-18F04D3F0E6C}"/>
          </ac:spMkLst>
        </pc:spChg>
        <pc:spChg chg="mod">
          <ac:chgData name="Page (ESO), Vicci" userId="5f9c3a7b-3254-4ade-8901-07b7bbf3c203" providerId="ADAL" clId="{495E24D7-3F1D-4D9A-9680-4BAA73E76F8A}" dt="2023-05-09T15:52:04.977" v="1108" actId="255"/>
          <ac:spMkLst>
            <pc:docMk/>
            <pc:sldMk cId="1894678405" sldId="2147376612"/>
            <ac:spMk id="67" creationId="{8CDCF635-6A53-26B5-E556-5BA9B66308A8}"/>
          </ac:spMkLst>
        </pc:spChg>
        <pc:spChg chg="mod">
          <ac:chgData name="Page (ESO), Vicci" userId="5f9c3a7b-3254-4ade-8901-07b7bbf3c203" providerId="ADAL" clId="{495E24D7-3F1D-4D9A-9680-4BAA73E76F8A}" dt="2023-05-09T15:52:04.977" v="1108" actId="255"/>
          <ac:spMkLst>
            <pc:docMk/>
            <pc:sldMk cId="1894678405" sldId="2147376612"/>
            <ac:spMk id="68" creationId="{9F61F7E1-FA6D-4BC5-8755-89945163498E}"/>
          </ac:spMkLst>
        </pc:spChg>
        <pc:spChg chg="mod">
          <ac:chgData name="Page (ESO), Vicci" userId="5f9c3a7b-3254-4ade-8901-07b7bbf3c203" providerId="ADAL" clId="{495E24D7-3F1D-4D9A-9680-4BAA73E76F8A}" dt="2023-05-09T15:52:04.977" v="1108" actId="255"/>
          <ac:spMkLst>
            <pc:docMk/>
            <pc:sldMk cId="1894678405" sldId="2147376612"/>
            <ac:spMk id="69" creationId="{DDC86E56-B12F-C602-35A2-7901B7E2D864}"/>
          </ac:spMkLst>
        </pc:spChg>
        <pc:spChg chg="mod">
          <ac:chgData name="Page (ESO), Vicci" userId="5f9c3a7b-3254-4ade-8901-07b7bbf3c203" providerId="ADAL" clId="{495E24D7-3F1D-4D9A-9680-4BAA73E76F8A}" dt="2023-05-09T15:52:04.977" v="1108" actId="255"/>
          <ac:spMkLst>
            <pc:docMk/>
            <pc:sldMk cId="1894678405" sldId="2147376612"/>
            <ac:spMk id="70" creationId="{CF6E16CD-9AC8-A8AC-A78A-7880224B4CE5}"/>
          </ac:spMkLst>
        </pc:spChg>
        <pc:spChg chg="mod">
          <ac:chgData name="Page (ESO), Vicci" userId="5f9c3a7b-3254-4ade-8901-07b7bbf3c203" providerId="ADAL" clId="{495E24D7-3F1D-4D9A-9680-4BAA73E76F8A}" dt="2023-05-09T15:52:04.977" v="1108" actId="255"/>
          <ac:spMkLst>
            <pc:docMk/>
            <pc:sldMk cId="1894678405" sldId="2147376612"/>
            <ac:spMk id="71" creationId="{FF49514F-D20E-CA66-4C29-B6843342302C}"/>
          </ac:spMkLst>
        </pc:spChg>
        <pc:spChg chg="mod">
          <ac:chgData name="Page (ESO), Vicci" userId="5f9c3a7b-3254-4ade-8901-07b7bbf3c203" providerId="ADAL" clId="{495E24D7-3F1D-4D9A-9680-4BAA73E76F8A}" dt="2023-05-09T15:52:04.977" v="1108" actId="255"/>
          <ac:spMkLst>
            <pc:docMk/>
            <pc:sldMk cId="1894678405" sldId="2147376612"/>
            <ac:spMk id="88" creationId="{6EB6BBE2-FC89-6E13-8D56-1AD006EDECCB}"/>
          </ac:spMkLst>
        </pc:spChg>
        <pc:spChg chg="mod">
          <ac:chgData name="Page (ESO), Vicci" userId="5f9c3a7b-3254-4ade-8901-07b7bbf3c203" providerId="ADAL" clId="{495E24D7-3F1D-4D9A-9680-4BAA73E76F8A}" dt="2023-05-09T15:52:04.977" v="1108" actId="255"/>
          <ac:spMkLst>
            <pc:docMk/>
            <pc:sldMk cId="1894678405" sldId="2147376612"/>
            <ac:spMk id="89" creationId="{E9C7CBE4-7903-5654-4EAD-213B4BA44A63}"/>
          </ac:spMkLst>
        </pc:spChg>
        <pc:grpChg chg="mod">
          <ac:chgData name="Page (ESO), Vicci" userId="5f9c3a7b-3254-4ade-8901-07b7bbf3c203" providerId="ADAL" clId="{495E24D7-3F1D-4D9A-9680-4BAA73E76F8A}" dt="2023-05-09T15:52:00.032" v="1105" actId="1076"/>
          <ac:grpSpMkLst>
            <pc:docMk/>
            <pc:sldMk cId="1894678405" sldId="2147376612"/>
            <ac:grpSpMk id="32" creationId="{D5C459E2-F1ED-DACC-30AF-7B0A1E4B5C22}"/>
          </ac:grpSpMkLst>
        </pc:grpChg>
        <pc:cxnChg chg="mod">
          <ac:chgData name="Page (ESO), Vicci" userId="5f9c3a7b-3254-4ade-8901-07b7bbf3c203" providerId="ADAL" clId="{495E24D7-3F1D-4D9A-9680-4BAA73E76F8A}" dt="2023-05-09T15:52:00.032" v="1105" actId="1076"/>
          <ac:cxnSpMkLst>
            <pc:docMk/>
            <pc:sldMk cId="1894678405" sldId="2147376612"/>
            <ac:cxnSpMk id="35" creationId="{01171C53-3F5E-E4A9-A21C-56FF5C18DA5A}"/>
          </ac:cxnSpMkLst>
        </pc:cxnChg>
        <pc:cxnChg chg="mod">
          <ac:chgData name="Page (ESO), Vicci" userId="5f9c3a7b-3254-4ade-8901-07b7bbf3c203" providerId="ADAL" clId="{495E24D7-3F1D-4D9A-9680-4BAA73E76F8A}" dt="2023-05-09T15:52:00.032" v="1105" actId="1076"/>
          <ac:cxnSpMkLst>
            <pc:docMk/>
            <pc:sldMk cId="1894678405" sldId="2147376612"/>
            <ac:cxnSpMk id="38" creationId="{A6C51535-ECC6-CF40-0390-08354FF397BD}"/>
          </ac:cxnSpMkLst>
        </pc:cxnChg>
        <pc:cxnChg chg="mod">
          <ac:chgData name="Page (ESO), Vicci" userId="5f9c3a7b-3254-4ade-8901-07b7bbf3c203" providerId="ADAL" clId="{495E24D7-3F1D-4D9A-9680-4BAA73E76F8A}" dt="2023-05-09T15:52:00.032" v="1105" actId="1076"/>
          <ac:cxnSpMkLst>
            <pc:docMk/>
            <pc:sldMk cId="1894678405" sldId="2147376612"/>
            <ac:cxnSpMk id="61" creationId="{89B2207F-DF0F-657F-1540-F40E85E1EC2A}"/>
          </ac:cxnSpMkLst>
        </pc:cxnChg>
      </pc:sldChg>
      <pc:sldChg chg="del">
        <pc:chgData name="Page (ESO), Vicci" userId="5f9c3a7b-3254-4ade-8901-07b7bbf3c203" providerId="ADAL" clId="{495E24D7-3F1D-4D9A-9680-4BAA73E76F8A}" dt="2023-05-09T13:25:11.898" v="858" actId="47"/>
        <pc:sldMkLst>
          <pc:docMk/>
          <pc:sldMk cId="4157463702" sldId="2147376614"/>
        </pc:sldMkLst>
      </pc:sldChg>
      <pc:sldChg chg="add del">
        <pc:chgData name="Page (ESO), Vicci" userId="5f9c3a7b-3254-4ade-8901-07b7bbf3c203" providerId="ADAL" clId="{495E24D7-3F1D-4D9A-9680-4BAA73E76F8A}" dt="2023-05-09T13:23:26.846" v="850" actId="47"/>
        <pc:sldMkLst>
          <pc:docMk/>
          <pc:sldMk cId="3675447477" sldId="2147376624"/>
        </pc:sldMkLst>
      </pc:sldChg>
      <pc:sldChg chg="del">
        <pc:chgData name="Page (ESO), Vicci" userId="5f9c3a7b-3254-4ade-8901-07b7bbf3c203" providerId="ADAL" clId="{495E24D7-3F1D-4D9A-9680-4BAA73E76F8A}" dt="2023-05-09T13:23:28.999" v="852" actId="47"/>
        <pc:sldMkLst>
          <pc:docMk/>
          <pc:sldMk cId="2530844017" sldId="2147376625"/>
        </pc:sldMkLst>
      </pc:sldChg>
      <pc:sldChg chg="del">
        <pc:chgData name="Page (ESO), Vicci" userId="5f9c3a7b-3254-4ade-8901-07b7bbf3c203" providerId="ADAL" clId="{495E24D7-3F1D-4D9A-9680-4BAA73E76F8A}" dt="2023-05-09T13:23:30.771" v="853" actId="47"/>
        <pc:sldMkLst>
          <pc:docMk/>
          <pc:sldMk cId="1893627493" sldId="2147376626"/>
        </pc:sldMkLst>
      </pc:sldChg>
      <pc:sldChg chg="modSp mod addCm delCm modCm">
        <pc:chgData name="Page (ESO), Vicci" userId="5f9c3a7b-3254-4ade-8901-07b7bbf3c203" providerId="ADAL" clId="{495E24D7-3F1D-4D9A-9680-4BAA73E76F8A}" dt="2023-05-09T15:46:37.844" v="1089"/>
        <pc:sldMkLst>
          <pc:docMk/>
          <pc:sldMk cId="315055653" sldId="2147376658"/>
        </pc:sldMkLst>
        <pc:spChg chg="mod">
          <ac:chgData name="Page (ESO), Vicci" userId="5f9c3a7b-3254-4ade-8901-07b7bbf3c203" providerId="ADAL" clId="{495E24D7-3F1D-4D9A-9680-4BAA73E76F8A}" dt="2023-05-04T15:23:55.565" v="521" actId="20577"/>
          <ac:spMkLst>
            <pc:docMk/>
            <pc:sldMk cId="315055653" sldId="2147376658"/>
            <ac:spMk id="2" creationId="{5C4AA773-51F9-035C-330A-20F1517CE2E0}"/>
          </ac:spMkLst>
        </pc:spChg>
        <pc:spChg chg="mod">
          <ac:chgData name="Page (ESO), Vicci" userId="5f9c3a7b-3254-4ade-8901-07b7bbf3c203" providerId="ADAL" clId="{495E24D7-3F1D-4D9A-9680-4BAA73E76F8A}" dt="2023-05-04T15:23:14.524" v="507" actId="20577"/>
          <ac:spMkLst>
            <pc:docMk/>
            <pc:sldMk cId="315055653" sldId="2147376658"/>
            <ac:spMk id="6" creationId="{00CCE8E2-1E02-F180-E2B3-44D3E8490EEB}"/>
          </ac:spMkLst>
        </pc:spChg>
        <pc:spChg chg="mod">
          <ac:chgData name="Page (ESO), Vicci" userId="5f9c3a7b-3254-4ade-8901-07b7bbf3c203" providerId="ADAL" clId="{495E24D7-3F1D-4D9A-9680-4BAA73E76F8A}" dt="2023-05-04T15:01:40.657" v="48" actId="207"/>
          <ac:spMkLst>
            <pc:docMk/>
            <pc:sldMk cId="315055653" sldId="2147376658"/>
            <ac:spMk id="7" creationId="{B7268C61-ACE1-C606-7515-B4D6C0472EAD}"/>
          </ac:spMkLst>
        </pc:spChg>
      </pc:sldChg>
      <pc:sldChg chg="del">
        <pc:chgData name="Page (ESO), Vicci" userId="5f9c3a7b-3254-4ade-8901-07b7bbf3c203" providerId="ADAL" clId="{495E24D7-3F1D-4D9A-9680-4BAA73E76F8A}" dt="2023-05-09T13:24:34.260" v="854" actId="47"/>
        <pc:sldMkLst>
          <pc:docMk/>
          <pc:sldMk cId="2617491007" sldId="2147376662"/>
        </pc:sldMkLst>
      </pc:sldChg>
      <pc:sldChg chg="del">
        <pc:chgData name="Page (ESO), Vicci" userId="5f9c3a7b-3254-4ade-8901-07b7bbf3c203" providerId="ADAL" clId="{495E24D7-3F1D-4D9A-9680-4BAA73E76F8A}" dt="2023-05-09T13:25:12.363" v="859" actId="47"/>
        <pc:sldMkLst>
          <pc:docMk/>
          <pc:sldMk cId="4090146374" sldId="2147376663"/>
        </pc:sldMkLst>
      </pc:sldChg>
      <pc:sldChg chg="del">
        <pc:chgData name="Page (ESO), Vicci" userId="5f9c3a7b-3254-4ade-8901-07b7bbf3c203" providerId="ADAL" clId="{495E24D7-3F1D-4D9A-9680-4BAA73E76F8A}" dt="2023-05-09T13:25:12.997" v="860" actId="47"/>
        <pc:sldMkLst>
          <pc:docMk/>
          <pc:sldMk cId="223984233" sldId="2147377434"/>
        </pc:sldMkLst>
      </pc:sldChg>
      <pc:sldChg chg="del">
        <pc:chgData name="Page (ESO), Vicci" userId="5f9c3a7b-3254-4ade-8901-07b7bbf3c203" providerId="ADAL" clId="{495E24D7-3F1D-4D9A-9680-4BAA73E76F8A}" dt="2023-05-09T13:25:13.628" v="861" actId="47"/>
        <pc:sldMkLst>
          <pc:docMk/>
          <pc:sldMk cId="2517346835" sldId="2147377435"/>
        </pc:sldMkLst>
      </pc:sldChg>
      <pc:sldChg chg="modSp mod delCm modCm">
        <pc:chgData name="Page (ESO), Vicci" userId="5f9c3a7b-3254-4ade-8901-07b7bbf3c203" providerId="ADAL" clId="{495E24D7-3F1D-4D9A-9680-4BAA73E76F8A}" dt="2023-05-11T07:01:06.047" v="1195"/>
        <pc:sldMkLst>
          <pc:docMk/>
          <pc:sldMk cId="1235606852" sldId="2147377440"/>
        </pc:sldMkLst>
        <pc:spChg chg="mod">
          <ac:chgData name="Page (ESO), Vicci" userId="5f9c3a7b-3254-4ade-8901-07b7bbf3c203" providerId="ADAL" clId="{495E24D7-3F1D-4D9A-9680-4BAA73E76F8A}" dt="2023-05-09T15:42:43.133" v="1086" actId="6549"/>
          <ac:spMkLst>
            <pc:docMk/>
            <pc:sldMk cId="1235606852" sldId="2147377440"/>
            <ac:spMk id="2" creationId="{64268562-D69E-E2D9-C4C1-CD06146B1BC2}"/>
          </ac:spMkLst>
        </pc:spChg>
        <pc:spChg chg="mod">
          <ac:chgData name="Page (ESO), Vicci" userId="5f9c3a7b-3254-4ade-8901-07b7bbf3c203" providerId="ADAL" clId="{495E24D7-3F1D-4D9A-9680-4BAA73E76F8A}" dt="2023-05-04T15:23:03.104" v="505" actId="20577"/>
          <ac:spMkLst>
            <pc:docMk/>
            <pc:sldMk cId="1235606852" sldId="2147377440"/>
            <ac:spMk id="4" creationId="{2D4D9008-8082-D097-0514-286946C2CB25}"/>
          </ac:spMkLst>
        </pc:spChg>
        <pc:spChg chg="mod">
          <ac:chgData name="Page (ESO), Vicci" userId="5f9c3a7b-3254-4ade-8901-07b7bbf3c203" providerId="ADAL" clId="{495E24D7-3F1D-4D9A-9680-4BAA73E76F8A}" dt="2023-05-09T13:21:37.235" v="839" actId="20577"/>
          <ac:spMkLst>
            <pc:docMk/>
            <pc:sldMk cId="1235606852" sldId="2147377440"/>
            <ac:spMk id="5" creationId="{578F5FF3-24FF-6887-1D20-7ACFB14BC93D}"/>
          </ac:spMkLst>
        </pc:spChg>
      </pc:sldChg>
      <pc:sldChg chg="add del">
        <pc:chgData name="Page (ESO), Vicci" userId="5f9c3a7b-3254-4ade-8901-07b7bbf3c203" providerId="ADAL" clId="{495E24D7-3F1D-4D9A-9680-4BAA73E76F8A}" dt="2023-05-09T13:23:26.235" v="849" actId="47"/>
        <pc:sldMkLst>
          <pc:docMk/>
          <pc:sldMk cId="1822656988" sldId="2147377441"/>
        </pc:sldMkLst>
      </pc:sldChg>
      <pc:sldChg chg="add del">
        <pc:chgData name="Page (ESO), Vicci" userId="5f9c3a7b-3254-4ade-8901-07b7bbf3c203" providerId="ADAL" clId="{495E24D7-3F1D-4D9A-9680-4BAA73E76F8A}" dt="2023-05-09T13:23:25.599" v="848" actId="47"/>
        <pc:sldMkLst>
          <pc:docMk/>
          <pc:sldMk cId="3381612722" sldId="2147377442"/>
        </pc:sldMkLst>
      </pc:sldChg>
      <pc:sldChg chg="del">
        <pc:chgData name="Page (ESO), Vicci" userId="5f9c3a7b-3254-4ade-8901-07b7bbf3c203" providerId="ADAL" clId="{495E24D7-3F1D-4D9A-9680-4BAA73E76F8A}" dt="2023-05-09T13:23:27.725" v="851" actId="47"/>
        <pc:sldMkLst>
          <pc:docMk/>
          <pc:sldMk cId="1484449670" sldId="2147377443"/>
        </pc:sldMkLst>
      </pc:sldChg>
      <pc:sldChg chg="modSp mod delCm">
        <pc:chgData name="Page (ESO), Vicci" userId="5f9c3a7b-3254-4ade-8901-07b7bbf3c203" providerId="ADAL" clId="{495E24D7-3F1D-4D9A-9680-4BAA73E76F8A}" dt="2023-05-09T16:00:48.418" v="1151"/>
        <pc:sldMkLst>
          <pc:docMk/>
          <pc:sldMk cId="3598264753" sldId="2147377444"/>
        </pc:sldMkLst>
        <pc:spChg chg="mod">
          <ac:chgData name="Page (ESO), Vicci" userId="5f9c3a7b-3254-4ade-8901-07b7bbf3c203" providerId="ADAL" clId="{495E24D7-3F1D-4D9A-9680-4BAA73E76F8A}" dt="2023-05-04T15:01:21.837" v="44" actId="207"/>
          <ac:spMkLst>
            <pc:docMk/>
            <pc:sldMk cId="3598264753" sldId="2147377444"/>
            <ac:spMk id="2" creationId="{55A7884A-DE85-E40D-BF3F-4D7790A35CB7}"/>
          </ac:spMkLst>
        </pc:spChg>
      </pc:sldChg>
      <pc:sldChg chg="modSp mod delCm">
        <pc:chgData name="Page (ESO), Vicci" userId="5f9c3a7b-3254-4ade-8901-07b7bbf3c203" providerId="ADAL" clId="{495E24D7-3F1D-4D9A-9680-4BAA73E76F8A}" dt="2023-05-09T13:13:31.689" v="639"/>
        <pc:sldMkLst>
          <pc:docMk/>
          <pc:sldMk cId="3435468505" sldId="2147377445"/>
        </pc:sldMkLst>
        <pc:spChg chg="mod">
          <ac:chgData name="Page (ESO), Vicci" userId="5f9c3a7b-3254-4ade-8901-07b7bbf3c203" providerId="ADAL" clId="{495E24D7-3F1D-4D9A-9680-4BAA73E76F8A}" dt="2023-05-04T15:01:11.828" v="42" actId="207"/>
          <ac:spMkLst>
            <pc:docMk/>
            <pc:sldMk cId="3435468505" sldId="2147377445"/>
            <ac:spMk id="8" creationId="{24E6CBDB-02AD-8699-D64E-4991D6C0AEDD}"/>
          </ac:spMkLst>
        </pc:spChg>
      </pc:sldChg>
      <pc:sldChg chg="modSp mod">
        <pc:chgData name="Page (ESO), Vicci" userId="5f9c3a7b-3254-4ade-8901-07b7bbf3c203" providerId="ADAL" clId="{495E24D7-3F1D-4D9A-9680-4BAA73E76F8A}" dt="2023-05-04T15:02:58.334" v="68" actId="20577"/>
        <pc:sldMkLst>
          <pc:docMk/>
          <pc:sldMk cId="1818193605" sldId="2147377446"/>
        </pc:sldMkLst>
        <pc:spChg chg="mod">
          <ac:chgData name="Page (ESO), Vicci" userId="5f9c3a7b-3254-4ade-8901-07b7bbf3c203" providerId="ADAL" clId="{495E24D7-3F1D-4D9A-9680-4BAA73E76F8A}" dt="2023-05-04T15:02:58.334" v="68" actId="20577"/>
          <ac:spMkLst>
            <pc:docMk/>
            <pc:sldMk cId="1818193605" sldId="2147377446"/>
            <ac:spMk id="9" creationId="{4A87B32C-BBC5-9B3D-4DBF-4D7989EFD34C}"/>
          </ac:spMkLst>
        </pc:spChg>
        <pc:spChg chg="mod">
          <ac:chgData name="Page (ESO), Vicci" userId="5f9c3a7b-3254-4ade-8901-07b7bbf3c203" providerId="ADAL" clId="{495E24D7-3F1D-4D9A-9680-4BAA73E76F8A}" dt="2023-05-04T15:01:26.170" v="45" actId="207"/>
          <ac:spMkLst>
            <pc:docMk/>
            <pc:sldMk cId="1818193605" sldId="2147377446"/>
            <ac:spMk id="11" creationId="{656C59F6-A169-E5E2-46B1-C2C1C1692C59}"/>
          </ac:spMkLst>
        </pc:spChg>
      </pc:sldChg>
      <pc:sldChg chg="modSp mod addCm delCm modCm">
        <pc:chgData name="Page (ESO), Vicci" userId="5f9c3a7b-3254-4ade-8901-07b7bbf3c203" providerId="ADAL" clId="{495E24D7-3F1D-4D9A-9680-4BAA73E76F8A}" dt="2023-05-09T16:01:03.738" v="1152"/>
        <pc:sldMkLst>
          <pc:docMk/>
          <pc:sldMk cId="2616265149" sldId="2147377447"/>
        </pc:sldMkLst>
        <pc:spChg chg="mod">
          <ac:chgData name="Page (ESO), Vicci" userId="5f9c3a7b-3254-4ade-8901-07b7bbf3c203" providerId="ADAL" clId="{495E24D7-3F1D-4D9A-9680-4BAA73E76F8A}" dt="2023-05-04T15:21:59.379" v="496" actId="20577"/>
          <ac:spMkLst>
            <pc:docMk/>
            <pc:sldMk cId="2616265149" sldId="2147377447"/>
            <ac:spMk id="2" creationId="{64268562-D69E-E2D9-C4C1-CD06146B1BC2}"/>
          </ac:spMkLst>
        </pc:spChg>
        <pc:spChg chg="mod">
          <ac:chgData name="Page (ESO), Vicci" userId="5f9c3a7b-3254-4ade-8901-07b7bbf3c203" providerId="ADAL" clId="{495E24D7-3F1D-4D9A-9680-4BAA73E76F8A}" dt="2023-05-04T15:01:35.289" v="47" actId="207"/>
          <ac:spMkLst>
            <pc:docMk/>
            <pc:sldMk cId="2616265149" sldId="2147377447"/>
            <ac:spMk id="3" creationId="{B5E71E70-0675-6137-EA4C-236F659F9030}"/>
          </ac:spMkLst>
        </pc:spChg>
      </pc:sldChg>
      <pc:sldChg chg="delSp modSp add del mod">
        <pc:chgData name="Page (ESO), Vicci" userId="5f9c3a7b-3254-4ade-8901-07b7bbf3c203" providerId="ADAL" clId="{495E24D7-3F1D-4D9A-9680-4BAA73E76F8A}" dt="2023-05-11T07:06:29.982" v="1233" actId="6549"/>
        <pc:sldMkLst>
          <pc:docMk/>
          <pc:sldMk cId="2401589752" sldId="2147377448"/>
        </pc:sldMkLst>
        <pc:spChg chg="mod">
          <ac:chgData name="Page (ESO), Vicci" userId="5f9c3a7b-3254-4ade-8901-07b7bbf3c203" providerId="ADAL" clId="{495E24D7-3F1D-4D9A-9680-4BAA73E76F8A}" dt="2023-05-11T07:06:29.982" v="1233" actId="6549"/>
          <ac:spMkLst>
            <pc:docMk/>
            <pc:sldMk cId="2401589752" sldId="2147377448"/>
            <ac:spMk id="2" creationId="{36025C51-3EDB-F238-6A61-7AC44D0A79FE}"/>
          </ac:spMkLst>
        </pc:spChg>
        <pc:spChg chg="del">
          <ac:chgData name="Page (ESO), Vicci" userId="5f9c3a7b-3254-4ade-8901-07b7bbf3c203" providerId="ADAL" clId="{495E24D7-3F1D-4D9A-9680-4BAA73E76F8A}" dt="2023-05-09T15:59:50.668" v="1143" actId="21"/>
          <ac:spMkLst>
            <pc:docMk/>
            <pc:sldMk cId="2401589752" sldId="2147377448"/>
            <ac:spMk id="3" creationId="{9338895C-DD0A-DC74-F3BE-FC6BF96A41B5}"/>
          </ac:spMkLst>
        </pc:spChg>
        <pc:spChg chg="del">
          <ac:chgData name="Page (ESO), Vicci" userId="5f9c3a7b-3254-4ade-8901-07b7bbf3c203" providerId="ADAL" clId="{495E24D7-3F1D-4D9A-9680-4BAA73E76F8A}" dt="2023-05-09T15:59:56.096" v="1144" actId="21"/>
          <ac:spMkLst>
            <pc:docMk/>
            <pc:sldMk cId="2401589752" sldId="2147377448"/>
            <ac:spMk id="5" creationId="{17ACDB71-C086-609C-EB68-35BED6527066}"/>
          </ac:spMkLst>
        </pc:spChg>
      </pc:sldChg>
      <pc:sldChg chg="del">
        <pc:chgData name="Page (ESO), Vicci" userId="5f9c3a7b-3254-4ade-8901-07b7bbf3c203" providerId="ADAL" clId="{495E24D7-3F1D-4D9A-9680-4BAA73E76F8A}" dt="2023-05-09T13:17:18.729" v="666" actId="47"/>
        <pc:sldMkLst>
          <pc:docMk/>
          <pc:sldMk cId="2328154927" sldId="2147377449"/>
        </pc:sldMkLst>
      </pc:sldChg>
      <pc:sldChg chg="addSp delSp modSp mod addCm delCm">
        <pc:chgData name="Page (ESO), Vicci" userId="5f9c3a7b-3254-4ade-8901-07b7bbf3c203" providerId="ADAL" clId="{495E24D7-3F1D-4D9A-9680-4BAA73E76F8A}" dt="2023-05-11T07:04:45.262" v="1213" actId="20577"/>
        <pc:sldMkLst>
          <pc:docMk/>
          <pc:sldMk cId="4112973857" sldId="2147377450"/>
        </pc:sldMkLst>
        <pc:spChg chg="mod">
          <ac:chgData name="Page (ESO), Vicci" userId="5f9c3a7b-3254-4ade-8901-07b7bbf3c203" providerId="ADAL" clId="{495E24D7-3F1D-4D9A-9680-4BAA73E76F8A}" dt="2023-05-11T07:04:45.262" v="1213" actId="20577"/>
          <ac:spMkLst>
            <pc:docMk/>
            <pc:sldMk cId="4112973857" sldId="2147377450"/>
            <ac:spMk id="5" creationId="{CF95D7E0-D266-86B7-A2B5-791392C9167E}"/>
          </ac:spMkLst>
        </pc:spChg>
        <pc:graphicFrameChg chg="add del mod">
          <ac:chgData name="Page (ESO), Vicci" userId="5f9c3a7b-3254-4ade-8901-07b7bbf3c203" providerId="ADAL" clId="{495E24D7-3F1D-4D9A-9680-4BAA73E76F8A}" dt="2023-05-09T15:30:55.258" v="946"/>
          <ac:graphicFrameMkLst>
            <pc:docMk/>
            <pc:sldMk cId="4112973857" sldId="2147377450"/>
            <ac:graphicFrameMk id="3" creationId="{52B56949-33C1-9DDF-0E52-1E93FBEE65A1}"/>
          </ac:graphicFrameMkLst>
        </pc:graphicFrameChg>
      </pc:sldChg>
    </pc:docChg>
  </pc:docChgLst>
  <pc:docChgLst>
    <pc:chgData name="Taylor (ESO), Jeremy" userId="S::jeremy.taylor@uk.nationalgrid.com::8429acc5-d977-4303-a497-d8590bd410fc" providerId="AD" clId="Web-{546E1D5C-C9DA-36B7-C3D5-C9E8C3825BCF}"/>
    <pc:docChg chg="modSld">
      <pc:chgData name="Taylor (ESO), Jeremy" userId="S::jeremy.taylor@uk.nationalgrid.com::8429acc5-d977-4303-a497-d8590bd410fc" providerId="AD" clId="Web-{546E1D5C-C9DA-36B7-C3D5-C9E8C3825BCF}" dt="2023-05-05T08:51:52.500" v="2" actId="20577"/>
      <pc:docMkLst>
        <pc:docMk/>
      </pc:docMkLst>
      <pc:sldChg chg="modSp">
        <pc:chgData name="Taylor (ESO), Jeremy" userId="S::jeremy.taylor@uk.nationalgrid.com::8429acc5-d977-4303-a497-d8590bd410fc" providerId="AD" clId="Web-{546E1D5C-C9DA-36B7-C3D5-C9E8C3825BCF}" dt="2023-05-05T08:51:52.500" v="2" actId="20577"/>
        <pc:sldMkLst>
          <pc:docMk/>
          <pc:sldMk cId="3307234911" sldId="2147376606"/>
        </pc:sldMkLst>
        <pc:spChg chg="mod">
          <ac:chgData name="Taylor (ESO), Jeremy" userId="S::jeremy.taylor@uk.nationalgrid.com::8429acc5-d977-4303-a497-d8590bd410fc" providerId="AD" clId="Web-{546E1D5C-C9DA-36B7-C3D5-C9E8C3825BCF}" dt="2023-05-05T08:51:52.500" v="2" actId="20577"/>
          <ac:spMkLst>
            <pc:docMk/>
            <pc:sldMk cId="3307234911" sldId="2147376606"/>
            <ac:spMk id="5" creationId="{CF95D7E0-D266-86B7-A2B5-791392C9167E}"/>
          </ac:spMkLst>
        </pc:spChg>
      </pc:sldChg>
    </pc:docChg>
  </pc:docChgLst>
  <pc:docChgLst>
    <pc:chgData name="Strange(ESO), Charlie" userId="S::charlie.strange@uk.nationalgrid.com::274e58e5-b56d-4df8-982a-eaae51c981d3" providerId="AD" clId="Web-{43229108-F20F-6FB3-9540-76F4F2A9FD9E}"/>
    <pc:docChg chg="mod">
      <pc:chgData name="Strange(ESO), Charlie" userId="S::charlie.strange@uk.nationalgrid.com::274e58e5-b56d-4df8-982a-eaae51c981d3" providerId="AD" clId="Web-{43229108-F20F-6FB3-9540-76F4F2A9FD9E}" dt="2023-05-05T10:12:52.623" v="1"/>
      <pc:docMkLst>
        <pc:docMk/>
      </pc:docMkLst>
      <pc:sldChg chg="modCm">
        <pc:chgData name="Strange(ESO), Charlie" userId="S::charlie.strange@uk.nationalgrid.com::274e58e5-b56d-4df8-982a-eaae51c981d3" providerId="AD" clId="Web-{43229108-F20F-6FB3-9540-76F4F2A9FD9E}" dt="2023-05-05T10:12:52.623" v="1"/>
        <pc:sldMkLst>
          <pc:docMk/>
          <pc:sldMk cId="2616265149" sldId="2147377447"/>
        </pc:sldMkLst>
      </pc:sldChg>
    </pc:docChg>
  </pc:docChgLst>
  <pc:docChgLst>
    <pc:chgData name="Horn (ESO), Eleanor" userId="a15b8958-34bb-4d65-a3ce-3d8103530fa3" providerId="ADAL" clId="{0628EF4B-6283-43DF-8C36-738E5912DDD7}"/>
    <pc:docChg chg="undo custSel addSld delSld modSld sldOrd delMainMaster modSection">
      <pc:chgData name="Horn (ESO), Eleanor" userId="a15b8958-34bb-4d65-a3ce-3d8103530fa3" providerId="ADAL" clId="{0628EF4B-6283-43DF-8C36-738E5912DDD7}" dt="2023-05-09T16:06:48.035" v="8129" actId="20577"/>
      <pc:docMkLst>
        <pc:docMk/>
      </pc:docMkLst>
      <pc:sldChg chg="modSp mod">
        <pc:chgData name="Horn (ESO), Eleanor" userId="a15b8958-34bb-4d65-a3ce-3d8103530fa3" providerId="ADAL" clId="{0628EF4B-6283-43DF-8C36-738E5912DDD7}" dt="2023-05-04T08:26:29.872" v="54" actId="1076"/>
        <pc:sldMkLst>
          <pc:docMk/>
          <pc:sldMk cId="2668790527" sldId="257"/>
        </pc:sldMkLst>
        <pc:spChg chg="mod">
          <ac:chgData name="Horn (ESO), Eleanor" userId="a15b8958-34bb-4d65-a3ce-3d8103530fa3" providerId="ADAL" clId="{0628EF4B-6283-43DF-8C36-738E5912DDD7}" dt="2023-05-04T08:26:29.872" v="54" actId="1076"/>
          <ac:spMkLst>
            <pc:docMk/>
            <pc:sldMk cId="2668790527" sldId="257"/>
            <ac:spMk id="5" creationId="{FA63948A-998C-8341-9F41-20495EAF223D}"/>
          </ac:spMkLst>
        </pc:spChg>
      </pc:sldChg>
      <pc:sldChg chg="del">
        <pc:chgData name="Horn (ESO), Eleanor" userId="a15b8958-34bb-4d65-a3ce-3d8103530fa3" providerId="ADAL" clId="{0628EF4B-6283-43DF-8C36-738E5912DDD7}" dt="2023-05-04T08:27:16.271" v="60" actId="47"/>
        <pc:sldMkLst>
          <pc:docMk/>
          <pc:sldMk cId="2689097903" sldId="288"/>
        </pc:sldMkLst>
      </pc:sldChg>
      <pc:sldChg chg="del">
        <pc:chgData name="Horn (ESO), Eleanor" userId="a15b8958-34bb-4d65-a3ce-3d8103530fa3" providerId="ADAL" clId="{0628EF4B-6283-43DF-8C36-738E5912DDD7}" dt="2023-05-04T08:27:16.271" v="60" actId="47"/>
        <pc:sldMkLst>
          <pc:docMk/>
          <pc:sldMk cId="2562953655" sldId="675"/>
        </pc:sldMkLst>
      </pc:sldChg>
      <pc:sldChg chg="del">
        <pc:chgData name="Horn (ESO), Eleanor" userId="a15b8958-34bb-4d65-a3ce-3d8103530fa3" providerId="ADAL" clId="{0628EF4B-6283-43DF-8C36-738E5912DDD7}" dt="2023-05-04T08:27:16.271" v="60" actId="47"/>
        <pc:sldMkLst>
          <pc:docMk/>
          <pc:sldMk cId="1885559125" sldId="755"/>
        </pc:sldMkLst>
      </pc:sldChg>
      <pc:sldChg chg="del">
        <pc:chgData name="Horn (ESO), Eleanor" userId="a15b8958-34bb-4d65-a3ce-3d8103530fa3" providerId="ADAL" clId="{0628EF4B-6283-43DF-8C36-738E5912DDD7}" dt="2023-05-04T08:27:16.271" v="60" actId="47"/>
        <pc:sldMkLst>
          <pc:docMk/>
          <pc:sldMk cId="2450683354" sldId="756"/>
        </pc:sldMkLst>
      </pc:sldChg>
      <pc:sldChg chg="del">
        <pc:chgData name="Horn (ESO), Eleanor" userId="a15b8958-34bb-4d65-a3ce-3d8103530fa3" providerId="ADAL" clId="{0628EF4B-6283-43DF-8C36-738E5912DDD7}" dt="2023-05-04T08:27:16.271" v="60" actId="47"/>
        <pc:sldMkLst>
          <pc:docMk/>
          <pc:sldMk cId="4232105608" sldId="757"/>
        </pc:sldMkLst>
      </pc:sldChg>
      <pc:sldChg chg="del">
        <pc:chgData name="Horn (ESO), Eleanor" userId="a15b8958-34bb-4d65-a3ce-3d8103530fa3" providerId="ADAL" clId="{0628EF4B-6283-43DF-8C36-738E5912DDD7}" dt="2023-05-04T08:27:16.271" v="60" actId="47"/>
        <pc:sldMkLst>
          <pc:docMk/>
          <pc:sldMk cId="4257874652" sldId="758"/>
        </pc:sldMkLst>
      </pc:sldChg>
      <pc:sldChg chg="del">
        <pc:chgData name="Horn (ESO), Eleanor" userId="a15b8958-34bb-4d65-a3ce-3d8103530fa3" providerId="ADAL" clId="{0628EF4B-6283-43DF-8C36-738E5912DDD7}" dt="2023-05-04T08:27:16.271" v="60" actId="47"/>
        <pc:sldMkLst>
          <pc:docMk/>
          <pc:sldMk cId="4288326495" sldId="3224"/>
        </pc:sldMkLst>
      </pc:sldChg>
      <pc:sldChg chg="delSp modSp del mod">
        <pc:chgData name="Horn (ESO), Eleanor" userId="a15b8958-34bb-4d65-a3ce-3d8103530fa3" providerId="ADAL" clId="{0628EF4B-6283-43DF-8C36-738E5912DDD7}" dt="2023-05-04T08:27:30.059" v="63" actId="47"/>
        <pc:sldMkLst>
          <pc:docMk/>
          <pc:sldMk cId="715361063" sldId="2145708081"/>
        </pc:sldMkLst>
        <pc:spChg chg="del mod">
          <ac:chgData name="Horn (ESO), Eleanor" userId="a15b8958-34bb-4d65-a3ce-3d8103530fa3" providerId="ADAL" clId="{0628EF4B-6283-43DF-8C36-738E5912DDD7}" dt="2023-05-04T08:27:24.541" v="62" actId="478"/>
          <ac:spMkLst>
            <pc:docMk/>
            <pc:sldMk cId="715361063" sldId="2145708081"/>
            <ac:spMk id="4" creationId="{8431A9EB-6AED-44EB-8B1D-662F5A58DE25}"/>
          </ac:spMkLst>
        </pc:spChg>
        <pc:graphicFrameChg chg="del">
          <ac:chgData name="Horn (ESO), Eleanor" userId="a15b8958-34bb-4d65-a3ce-3d8103530fa3" providerId="ADAL" clId="{0628EF4B-6283-43DF-8C36-738E5912DDD7}" dt="2023-05-04T08:26:40.374" v="55" actId="478"/>
          <ac:graphicFrameMkLst>
            <pc:docMk/>
            <pc:sldMk cId="715361063" sldId="2145708081"/>
            <ac:graphicFrameMk id="2" creationId="{0C8F5461-5F1A-4276-80C8-8DC569C75FA9}"/>
          </ac:graphicFrameMkLst>
        </pc:graphicFrameChg>
      </pc:sldChg>
      <pc:sldChg chg="del">
        <pc:chgData name="Horn (ESO), Eleanor" userId="a15b8958-34bb-4d65-a3ce-3d8103530fa3" providerId="ADAL" clId="{0628EF4B-6283-43DF-8C36-738E5912DDD7}" dt="2023-05-04T08:27:16.271" v="60" actId="47"/>
        <pc:sldMkLst>
          <pc:docMk/>
          <pc:sldMk cId="2347347306" sldId="2147307742"/>
        </pc:sldMkLst>
      </pc:sldChg>
      <pc:sldChg chg="del">
        <pc:chgData name="Horn (ESO), Eleanor" userId="a15b8958-34bb-4d65-a3ce-3d8103530fa3" providerId="ADAL" clId="{0628EF4B-6283-43DF-8C36-738E5912DDD7}" dt="2023-05-04T08:27:16.271" v="60" actId="47"/>
        <pc:sldMkLst>
          <pc:docMk/>
          <pc:sldMk cId="3250695051" sldId="2147307743"/>
        </pc:sldMkLst>
      </pc:sldChg>
      <pc:sldChg chg="del">
        <pc:chgData name="Horn (ESO), Eleanor" userId="a15b8958-34bb-4d65-a3ce-3d8103530fa3" providerId="ADAL" clId="{0628EF4B-6283-43DF-8C36-738E5912DDD7}" dt="2023-05-04T08:27:16.271" v="60" actId="47"/>
        <pc:sldMkLst>
          <pc:docMk/>
          <pc:sldMk cId="3347767454" sldId="2147307745"/>
        </pc:sldMkLst>
      </pc:sldChg>
      <pc:sldChg chg="del">
        <pc:chgData name="Horn (ESO), Eleanor" userId="a15b8958-34bb-4d65-a3ce-3d8103530fa3" providerId="ADAL" clId="{0628EF4B-6283-43DF-8C36-738E5912DDD7}" dt="2023-05-04T08:27:16.271" v="60" actId="47"/>
        <pc:sldMkLst>
          <pc:docMk/>
          <pc:sldMk cId="490728734" sldId="2147307749"/>
        </pc:sldMkLst>
      </pc:sldChg>
      <pc:sldChg chg="del">
        <pc:chgData name="Horn (ESO), Eleanor" userId="a15b8958-34bb-4d65-a3ce-3d8103530fa3" providerId="ADAL" clId="{0628EF4B-6283-43DF-8C36-738E5912DDD7}" dt="2023-05-04T08:27:16.271" v="60" actId="47"/>
        <pc:sldMkLst>
          <pc:docMk/>
          <pc:sldMk cId="1670241372" sldId="2147307752"/>
        </pc:sldMkLst>
      </pc:sldChg>
      <pc:sldChg chg="del">
        <pc:chgData name="Horn (ESO), Eleanor" userId="a15b8958-34bb-4d65-a3ce-3d8103530fa3" providerId="ADAL" clId="{0628EF4B-6283-43DF-8C36-738E5912DDD7}" dt="2023-05-04T08:27:16.271" v="60" actId="47"/>
        <pc:sldMkLst>
          <pc:docMk/>
          <pc:sldMk cId="1578854905" sldId="2147307753"/>
        </pc:sldMkLst>
      </pc:sldChg>
      <pc:sldChg chg="del">
        <pc:chgData name="Horn (ESO), Eleanor" userId="a15b8958-34bb-4d65-a3ce-3d8103530fa3" providerId="ADAL" clId="{0628EF4B-6283-43DF-8C36-738E5912DDD7}" dt="2023-05-04T08:27:16.271" v="60" actId="47"/>
        <pc:sldMkLst>
          <pc:docMk/>
          <pc:sldMk cId="2732055260" sldId="2147307754"/>
        </pc:sldMkLst>
      </pc:sldChg>
      <pc:sldChg chg="del">
        <pc:chgData name="Horn (ESO), Eleanor" userId="a15b8958-34bb-4d65-a3ce-3d8103530fa3" providerId="ADAL" clId="{0628EF4B-6283-43DF-8C36-738E5912DDD7}" dt="2023-05-04T08:27:16.271" v="60" actId="47"/>
        <pc:sldMkLst>
          <pc:docMk/>
          <pc:sldMk cId="2231693005" sldId="2147307755"/>
        </pc:sldMkLst>
      </pc:sldChg>
      <pc:sldChg chg="del">
        <pc:chgData name="Horn (ESO), Eleanor" userId="a15b8958-34bb-4d65-a3ce-3d8103530fa3" providerId="ADAL" clId="{0628EF4B-6283-43DF-8C36-738E5912DDD7}" dt="2023-05-04T08:27:16.271" v="60" actId="47"/>
        <pc:sldMkLst>
          <pc:docMk/>
          <pc:sldMk cId="3314809218" sldId="2147307756"/>
        </pc:sldMkLst>
      </pc:sldChg>
      <pc:sldChg chg="del">
        <pc:chgData name="Horn (ESO), Eleanor" userId="a15b8958-34bb-4d65-a3ce-3d8103530fa3" providerId="ADAL" clId="{0628EF4B-6283-43DF-8C36-738E5912DDD7}" dt="2023-05-04T08:27:16.271" v="60" actId="47"/>
        <pc:sldMkLst>
          <pc:docMk/>
          <pc:sldMk cId="1298274943" sldId="2147307757"/>
        </pc:sldMkLst>
      </pc:sldChg>
      <pc:sldChg chg="del">
        <pc:chgData name="Horn (ESO), Eleanor" userId="a15b8958-34bb-4d65-a3ce-3d8103530fa3" providerId="ADAL" clId="{0628EF4B-6283-43DF-8C36-738E5912DDD7}" dt="2023-05-04T08:27:16.271" v="60" actId="47"/>
        <pc:sldMkLst>
          <pc:docMk/>
          <pc:sldMk cId="1830991367" sldId="2147307758"/>
        </pc:sldMkLst>
      </pc:sldChg>
      <pc:sldChg chg="del">
        <pc:chgData name="Horn (ESO), Eleanor" userId="a15b8958-34bb-4d65-a3ce-3d8103530fa3" providerId="ADAL" clId="{0628EF4B-6283-43DF-8C36-738E5912DDD7}" dt="2023-05-04T08:27:16.271" v="60" actId="47"/>
        <pc:sldMkLst>
          <pc:docMk/>
          <pc:sldMk cId="1130551733" sldId="2147307762"/>
        </pc:sldMkLst>
      </pc:sldChg>
      <pc:sldChg chg="del">
        <pc:chgData name="Horn (ESO), Eleanor" userId="a15b8958-34bb-4d65-a3ce-3d8103530fa3" providerId="ADAL" clId="{0628EF4B-6283-43DF-8C36-738E5912DDD7}" dt="2023-05-04T08:27:16.271" v="60" actId="47"/>
        <pc:sldMkLst>
          <pc:docMk/>
          <pc:sldMk cId="1986545002" sldId="2147307763"/>
        </pc:sldMkLst>
      </pc:sldChg>
      <pc:sldChg chg="del">
        <pc:chgData name="Horn (ESO), Eleanor" userId="a15b8958-34bb-4d65-a3ce-3d8103530fa3" providerId="ADAL" clId="{0628EF4B-6283-43DF-8C36-738E5912DDD7}" dt="2023-05-04T08:27:16.271" v="60" actId="47"/>
        <pc:sldMkLst>
          <pc:docMk/>
          <pc:sldMk cId="3525127443" sldId="2147307764"/>
        </pc:sldMkLst>
      </pc:sldChg>
      <pc:sldChg chg="del">
        <pc:chgData name="Horn (ESO), Eleanor" userId="a15b8958-34bb-4d65-a3ce-3d8103530fa3" providerId="ADAL" clId="{0628EF4B-6283-43DF-8C36-738E5912DDD7}" dt="2023-05-04T08:27:16.271" v="60" actId="47"/>
        <pc:sldMkLst>
          <pc:docMk/>
          <pc:sldMk cId="3787067624" sldId="2147307765"/>
        </pc:sldMkLst>
      </pc:sldChg>
      <pc:sldChg chg="del">
        <pc:chgData name="Horn (ESO), Eleanor" userId="a15b8958-34bb-4d65-a3ce-3d8103530fa3" providerId="ADAL" clId="{0628EF4B-6283-43DF-8C36-738E5912DDD7}" dt="2023-05-04T08:27:16.271" v="60" actId="47"/>
        <pc:sldMkLst>
          <pc:docMk/>
          <pc:sldMk cId="1798885364" sldId="2147307767"/>
        </pc:sldMkLst>
      </pc:sldChg>
      <pc:sldChg chg="del">
        <pc:chgData name="Horn (ESO), Eleanor" userId="a15b8958-34bb-4d65-a3ce-3d8103530fa3" providerId="ADAL" clId="{0628EF4B-6283-43DF-8C36-738E5912DDD7}" dt="2023-05-04T08:27:16.271" v="60" actId="47"/>
        <pc:sldMkLst>
          <pc:docMk/>
          <pc:sldMk cId="239381717" sldId="2147307769"/>
        </pc:sldMkLst>
      </pc:sldChg>
      <pc:sldChg chg="del">
        <pc:chgData name="Horn (ESO), Eleanor" userId="a15b8958-34bb-4d65-a3ce-3d8103530fa3" providerId="ADAL" clId="{0628EF4B-6283-43DF-8C36-738E5912DDD7}" dt="2023-05-04T08:27:16.271" v="60" actId="47"/>
        <pc:sldMkLst>
          <pc:docMk/>
          <pc:sldMk cId="927822939" sldId="2147307771"/>
        </pc:sldMkLst>
      </pc:sldChg>
      <pc:sldChg chg="del">
        <pc:chgData name="Horn (ESO), Eleanor" userId="a15b8958-34bb-4d65-a3ce-3d8103530fa3" providerId="ADAL" clId="{0628EF4B-6283-43DF-8C36-738E5912DDD7}" dt="2023-05-04T08:27:16.271" v="60" actId="47"/>
        <pc:sldMkLst>
          <pc:docMk/>
          <pc:sldMk cId="1812985223" sldId="2147307772"/>
        </pc:sldMkLst>
      </pc:sldChg>
      <pc:sldChg chg="del">
        <pc:chgData name="Horn (ESO), Eleanor" userId="a15b8958-34bb-4d65-a3ce-3d8103530fa3" providerId="ADAL" clId="{0628EF4B-6283-43DF-8C36-738E5912DDD7}" dt="2023-05-04T08:27:16.271" v="60" actId="47"/>
        <pc:sldMkLst>
          <pc:docMk/>
          <pc:sldMk cId="1162842492" sldId="2147376572"/>
        </pc:sldMkLst>
      </pc:sldChg>
      <pc:sldChg chg="del">
        <pc:chgData name="Horn (ESO), Eleanor" userId="a15b8958-34bb-4d65-a3ce-3d8103530fa3" providerId="ADAL" clId="{0628EF4B-6283-43DF-8C36-738E5912DDD7}" dt="2023-05-04T08:27:32.272" v="64" actId="47"/>
        <pc:sldMkLst>
          <pc:docMk/>
          <pc:sldMk cId="2850889151" sldId="2147376605"/>
        </pc:sldMkLst>
      </pc:sldChg>
      <pc:sldChg chg="addSp delSp modSp mod delCm modCm">
        <pc:chgData name="Horn (ESO), Eleanor" userId="a15b8958-34bb-4d65-a3ce-3d8103530fa3" providerId="ADAL" clId="{0628EF4B-6283-43DF-8C36-738E5912DDD7}" dt="2023-05-05T13:02:54.848" v="7725" actId="20577"/>
        <pc:sldMkLst>
          <pc:docMk/>
          <pc:sldMk cId="3307234911" sldId="2147376606"/>
        </pc:sldMkLst>
        <pc:spChg chg="add del mod">
          <ac:chgData name="Horn (ESO), Eleanor" userId="a15b8958-34bb-4d65-a3ce-3d8103530fa3" providerId="ADAL" clId="{0628EF4B-6283-43DF-8C36-738E5912DDD7}" dt="2023-05-05T13:00:50.045" v="7612" actId="478"/>
          <ac:spMkLst>
            <pc:docMk/>
            <pc:sldMk cId="3307234911" sldId="2147376606"/>
            <ac:spMk id="2" creationId="{FC1DDADB-1171-E82F-6E03-C418AEF908CE}"/>
          </ac:spMkLst>
        </pc:spChg>
        <pc:spChg chg="mod">
          <ac:chgData name="Horn (ESO), Eleanor" userId="a15b8958-34bb-4d65-a3ce-3d8103530fa3" providerId="ADAL" clId="{0628EF4B-6283-43DF-8C36-738E5912DDD7}" dt="2023-05-04T08:27:45.216" v="75" actId="20577"/>
          <ac:spMkLst>
            <pc:docMk/>
            <pc:sldMk cId="3307234911" sldId="2147376606"/>
            <ac:spMk id="4" creationId="{331055C2-A30F-4492-1BCE-4B8C4E638D86}"/>
          </ac:spMkLst>
        </pc:spChg>
        <pc:spChg chg="mod">
          <ac:chgData name="Horn (ESO), Eleanor" userId="a15b8958-34bb-4d65-a3ce-3d8103530fa3" providerId="ADAL" clId="{0628EF4B-6283-43DF-8C36-738E5912DDD7}" dt="2023-05-05T13:02:54.848" v="7725" actId="20577"/>
          <ac:spMkLst>
            <pc:docMk/>
            <pc:sldMk cId="3307234911" sldId="2147376606"/>
            <ac:spMk id="5" creationId="{CF95D7E0-D266-86B7-A2B5-791392C9167E}"/>
          </ac:spMkLst>
        </pc:spChg>
      </pc:sldChg>
      <pc:sldChg chg="del">
        <pc:chgData name="Horn (ESO), Eleanor" userId="a15b8958-34bb-4d65-a3ce-3d8103530fa3" providerId="ADAL" clId="{0628EF4B-6283-43DF-8C36-738E5912DDD7}" dt="2023-05-04T08:27:16.271" v="60" actId="47"/>
        <pc:sldMkLst>
          <pc:docMk/>
          <pc:sldMk cId="2538927139" sldId="2147376608"/>
        </pc:sldMkLst>
      </pc:sldChg>
      <pc:sldChg chg="del ord">
        <pc:chgData name="Horn (ESO), Eleanor" userId="a15b8958-34bb-4d65-a3ce-3d8103530fa3" providerId="ADAL" clId="{0628EF4B-6283-43DF-8C36-738E5912DDD7}" dt="2023-05-04T12:23:05.468" v="5809" actId="47"/>
        <pc:sldMkLst>
          <pc:docMk/>
          <pc:sldMk cId="2445578760" sldId="2147376609"/>
        </pc:sldMkLst>
      </pc:sldChg>
      <pc:sldChg chg="del">
        <pc:chgData name="Horn (ESO), Eleanor" userId="a15b8958-34bb-4d65-a3ce-3d8103530fa3" providerId="ADAL" clId="{0628EF4B-6283-43DF-8C36-738E5912DDD7}" dt="2023-05-04T08:26:45.295" v="56" actId="47"/>
        <pc:sldMkLst>
          <pc:docMk/>
          <pc:sldMk cId="1925311288" sldId="2147376610"/>
        </pc:sldMkLst>
      </pc:sldChg>
      <pc:sldChg chg="addSp delSp modSp mod">
        <pc:chgData name="Horn (ESO), Eleanor" userId="a15b8958-34bb-4d65-a3ce-3d8103530fa3" providerId="ADAL" clId="{0628EF4B-6283-43DF-8C36-738E5912DDD7}" dt="2023-05-05T11:33:26.260" v="7379" actId="404"/>
        <pc:sldMkLst>
          <pc:docMk/>
          <pc:sldMk cId="4249574940" sldId="2147376611"/>
        </pc:sldMkLst>
        <pc:spChg chg="mod">
          <ac:chgData name="Horn (ESO), Eleanor" userId="a15b8958-34bb-4d65-a3ce-3d8103530fa3" providerId="ADAL" clId="{0628EF4B-6283-43DF-8C36-738E5912DDD7}" dt="2023-05-05T11:33:26.260" v="7379" actId="404"/>
          <ac:spMkLst>
            <pc:docMk/>
            <pc:sldMk cId="4249574940" sldId="2147376611"/>
            <ac:spMk id="2" creationId="{4523FF90-1CC1-887F-677E-92D714795E60}"/>
          </ac:spMkLst>
        </pc:spChg>
        <pc:spChg chg="del">
          <ac:chgData name="Horn (ESO), Eleanor" userId="a15b8958-34bb-4d65-a3ce-3d8103530fa3" providerId="ADAL" clId="{0628EF4B-6283-43DF-8C36-738E5912DDD7}" dt="2023-05-04T12:19:02.786" v="5499" actId="478"/>
          <ac:spMkLst>
            <pc:docMk/>
            <pc:sldMk cId="4249574940" sldId="2147376611"/>
            <ac:spMk id="3" creationId="{5045F30C-FBB9-C787-1466-979817A55604}"/>
          </ac:spMkLst>
        </pc:spChg>
        <pc:spChg chg="add mod">
          <ac:chgData name="Horn (ESO), Eleanor" userId="a15b8958-34bb-4d65-a3ce-3d8103530fa3" providerId="ADAL" clId="{0628EF4B-6283-43DF-8C36-738E5912DDD7}" dt="2023-05-04T15:43:48.122" v="6757" actId="20577"/>
          <ac:spMkLst>
            <pc:docMk/>
            <pc:sldMk cId="4249574940" sldId="2147376611"/>
            <ac:spMk id="5" creationId="{3A605FF0-388A-D343-DB15-E7971F7E3979}"/>
          </ac:spMkLst>
        </pc:spChg>
        <pc:spChg chg="add del mod">
          <ac:chgData name="Horn (ESO), Eleanor" userId="a15b8958-34bb-4d65-a3ce-3d8103530fa3" providerId="ADAL" clId="{0628EF4B-6283-43DF-8C36-738E5912DDD7}" dt="2023-05-04T12:19:04.940" v="5501" actId="478"/>
          <ac:spMkLst>
            <pc:docMk/>
            <pc:sldMk cId="4249574940" sldId="2147376611"/>
            <ac:spMk id="7" creationId="{ED1780E5-2C85-D9CC-DBAB-6B77463FCD98}"/>
          </ac:spMkLst>
        </pc:spChg>
        <pc:spChg chg="add del mod">
          <ac:chgData name="Horn (ESO), Eleanor" userId="a15b8958-34bb-4d65-a3ce-3d8103530fa3" providerId="ADAL" clId="{0628EF4B-6283-43DF-8C36-738E5912DDD7}" dt="2023-05-04T12:24:50.900" v="5854" actId="478"/>
          <ac:spMkLst>
            <pc:docMk/>
            <pc:sldMk cId="4249574940" sldId="2147376611"/>
            <ac:spMk id="8" creationId="{F34549EB-67C8-FEFB-B801-362DC94E8260}"/>
          </ac:spMkLst>
        </pc:spChg>
        <pc:spChg chg="add mod">
          <ac:chgData name="Horn (ESO), Eleanor" userId="a15b8958-34bb-4d65-a3ce-3d8103530fa3" providerId="ADAL" clId="{0628EF4B-6283-43DF-8C36-738E5912DDD7}" dt="2023-05-04T15:42:28.579" v="6741" actId="208"/>
          <ac:spMkLst>
            <pc:docMk/>
            <pc:sldMk cId="4249574940" sldId="2147376611"/>
            <ac:spMk id="9" creationId="{466081BB-E12B-5CC7-6266-96F50B397677}"/>
          </ac:spMkLst>
        </pc:spChg>
        <pc:graphicFrameChg chg="mod modGraphic">
          <ac:chgData name="Horn (ESO), Eleanor" userId="a15b8958-34bb-4d65-a3ce-3d8103530fa3" providerId="ADAL" clId="{0628EF4B-6283-43DF-8C36-738E5912DDD7}" dt="2023-05-04T12:25:35.828" v="5873" actId="1076"/>
          <ac:graphicFrameMkLst>
            <pc:docMk/>
            <pc:sldMk cId="4249574940" sldId="2147376611"/>
            <ac:graphicFrameMk id="4" creationId="{5B836508-7146-00CF-849C-6F97BCFC4F66}"/>
          </ac:graphicFrameMkLst>
        </pc:graphicFrameChg>
      </pc:sldChg>
      <pc:sldChg chg="addSp delSp modSp mod delAnim modCm">
        <pc:chgData name="Horn (ESO), Eleanor" userId="a15b8958-34bb-4d65-a3ce-3d8103530fa3" providerId="ADAL" clId="{0628EF4B-6283-43DF-8C36-738E5912DDD7}" dt="2023-05-09T16:04:12.403" v="7957" actId="1035"/>
        <pc:sldMkLst>
          <pc:docMk/>
          <pc:sldMk cId="1894678405" sldId="2147376612"/>
        </pc:sldMkLst>
        <pc:spChg chg="add mod">
          <ac:chgData name="Horn (ESO), Eleanor" userId="a15b8958-34bb-4d65-a3ce-3d8103530fa3" providerId="ADAL" clId="{0628EF4B-6283-43DF-8C36-738E5912DDD7}" dt="2023-05-04T12:23:22.755" v="5832" actId="20577"/>
          <ac:spMkLst>
            <pc:docMk/>
            <pc:sldMk cId="1894678405" sldId="2147376612"/>
            <ac:spMk id="2" creationId="{A238307D-A3AA-15B3-8917-55CF7D1B3308}"/>
          </ac:spMkLst>
        </pc:spChg>
        <pc:spChg chg="mod">
          <ac:chgData name="Horn (ESO), Eleanor" userId="a15b8958-34bb-4d65-a3ce-3d8103530fa3" providerId="ADAL" clId="{0628EF4B-6283-43DF-8C36-738E5912DDD7}" dt="2023-05-09T16:02:07.009" v="7941" actId="313"/>
          <ac:spMkLst>
            <pc:docMk/>
            <pc:sldMk cId="1894678405" sldId="2147376612"/>
            <ac:spMk id="3" creationId="{0B7DA2EB-71FA-3880-C7BE-66B94901E41B}"/>
          </ac:spMkLst>
        </pc:spChg>
        <pc:spChg chg="add del mod">
          <ac:chgData name="Horn (ESO), Eleanor" userId="a15b8958-34bb-4d65-a3ce-3d8103530fa3" providerId="ADAL" clId="{0628EF4B-6283-43DF-8C36-738E5912DDD7}" dt="2023-05-04T14:37:16.514" v="6417" actId="478"/>
          <ac:spMkLst>
            <pc:docMk/>
            <pc:sldMk cId="1894678405" sldId="2147376612"/>
            <ac:spMk id="3" creationId="{C5274FC1-3107-A1D0-1CE1-EC070DEB369F}"/>
          </ac:spMkLst>
        </pc:spChg>
        <pc:spChg chg="add mod">
          <ac:chgData name="Horn (ESO), Eleanor" userId="a15b8958-34bb-4d65-a3ce-3d8103530fa3" providerId="ADAL" clId="{0628EF4B-6283-43DF-8C36-738E5912DDD7}" dt="2023-05-04T15:52:45.221" v="7178" actId="11530"/>
          <ac:spMkLst>
            <pc:docMk/>
            <pc:sldMk cId="1894678405" sldId="2147376612"/>
            <ac:spMk id="5" creationId="{C745E2B9-BE12-708C-0521-900C2495FE85}"/>
          </ac:spMkLst>
        </pc:spChg>
        <pc:spChg chg="add mod">
          <ac:chgData name="Horn (ESO), Eleanor" userId="a15b8958-34bb-4d65-a3ce-3d8103530fa3" providerId="ADAL" clId="{0628EF4B-6283-43DF-8C36-738E5912DDD7}" dt="2023-05-09T16:04:02.441" v="7946" actId="1076"/>
          <ac:spMkLst>
            <pc:docMk/>
            <pc:sldMk cId="1894678405" sldId="2147376612"/>
            <ac:spMk id="6" creationId="{08BC6C47-158F-8A44-62A1-B98BB0299118}"/>
          </ac:spMkLst>
        </pc:spChg>
        <pc:spChg chg="del">
          <ac:chgData name="Horn (ESO), Eleanor" userId="a15b8958-34bb-4d65-a3ce-3d8103530fa3" providerId="ADAL" clId="{0628EF4B-6283-43DF-8C36-738E5912DDD7}" dt="2023-05-04T12:23:16.482" v="5811" actId="478"/>
          <ac:spMkLst>
            <pc:docMk/>
            <pc:sldMk cId="1894678405" sldId="2147376612"/>
            <ac:spMk id="10" creationId="{C8F395A6-91FB-7F46-B1D8-85B165FBCA0F}"/>
          </ac:spMkLst>
        </pc:spChg>
        <pc:spChg chg="del">
          <ac:chgData name="Horn (ESO), Eleanor" userId="a15b8958-34bb-4d65-a3ce-3d8103530fa3" providerId="ADAL" clId="{0628EF4B-6283-43DF-8C36-738E5912DDD7}" dt="2023-05-04T12:23:24.676" v="5833" actId="478"/>
          <ac:spMkLst>
            <pc:docMk/>
            <pc:sldMk cId="1894678405" sldId="2147376612"/>
            <ac:spMk id="11" creationId="{2BD27416-A1D4-FD0A-8944-7A487AB6997D}"/>
          </ac:spMkLst>
        </pc:spChg>
        <pc:spChg chg="del">
          <ac:chgData name="Horn (ESO), Eleanor" userId="a15b8958-34bb-4d65-a3ce-3d8103530fa3" providerId="ADAL" clId="{0628EF4B-6283-43DF-8C36-738E5912DDD7}" dt="2023-05-04T12:23:25.429" v="5834" actId="478"/>
          <ac:spMkLst>
            <pc:docMk/>
            <pc:sldMk cId="1894678405" sldId="2147376612"/>
            <ac:spMk id="12" creationId="{D0C0477C-516B-4B1C-EDF3-60EC3F603EDD}"/>
          </ac:spMkLst>
        </pc:spChg>
        <pc:spChg chg="add mod">
          <ac:chgData name="Horn (ESO), Eleanor" userId="a15b8958-34bb-4d65-a3ce-3d8103530fa3" providerId="ADAL" clId="{0628EF4B-6283-43DF-8C36-738E5912DDD7}" dt="2023-05-04T15:48:41.701" v="6945" actId="164"/>
          <ac:spMkLst>
            <pc:docMk/>
            <pc:sldMk cId="1894678405" sldId="2147376612"/>
            <ac:spMk id="13" creationId="{BF303813-1187-8109-0693-F92859169C08}"/>
          </ac:spMkLst>
        </pc:spChg>
        <pc:spChg chg="add mod">
          <ac:chgData name="Horn (ESO), Eleanor" userId="a15b8958-34bb-4d65-a3ce-3d8103530fa3" providerId="ADAL" clId="{0628EF4B-6283-43DF-8C36-738E5912DDD7}" dt="2023-05-04T15:48:41.701" v="6945" actId="164"/>
          <ac:spMkLst>
            <pc:docMk/>
            <pc:sldMk cId="1894678405" sldId="2147376612"/>
            <ac:spMk id="14" creationId="{5A1F7368-4C31-DC51-BBAF-FE1224A4424F}"/>
          </ac:spMkLst>
        </pc:spChg>
        <pc:spChg chg="add mod">
          <ac:chgData name="Horn (ESO), Eleanor" userId="a15b8958-34bb-4d65-a3ce-3d8103530fa3" providerId="ADAL" clId="{0628EF4B-6283-43DF-8C36-738E5912DDD7}" dt="2023-05-04T15:48:41.701" v="6945" actId="164"/>
          <ac:spMkLst>
            <pc:docMk/>
            <pc:sldMk cId="1894678405" sldId="2147376612"/>
            <ac:spMk id="15" creationId="{63EC565D-BD31-A900-7D7F-5D7B8D862EE2}"/>
          </ac:spMkLst>
        </pc:spChg>
        <pc:spChg chg="add mod">
          <ac:chgData name="Horn (ESO), Eleanor" userId="a15b8958-34bb-4d65-a3ce-3d8103530fa3" providerId="ADAL" clId="{0628EF4B-6283-43DF-8C36-738E5912DDD7}" dt="2023-05-04T15:48:41.701" v="6945" actId="164"/>
          <ac:spMkLst>
            <pc:docMk/>
            <pc:sldMk cId="1894678405" sldId="2147376612"/>
            <ac:spMk id="16" creationId="{7DAF32E9-B15C-314D-1B1B-3EB326E59CDC}"/>
          </ac:spMkLst>
        </pc:spChg>
        <pc:spChg chg="add mod">
          <ac:chgData name="Horn (ESO), Eleanor" userId="a15b8958-34bb-4d65-a3ce-3d8103530fa3" providerId="ADAL" clId="{0628EF4B-6283-43DF-8C36-738E5912DDD7}" dt="2023-05-04T15:48:41.701" v="6945" actId="164"/>
          <ac:spMkLst>
            <pc:docMk/>
            <pc:sldMk cId="1894678405" sldId="2147376612"/>
            <ac:spMk id="19" creationId="{E5913382-379E-516B-F8F0-473C811869BB}"/>
          </ac:spMkLst>
        </pc:spChg>
        <pc:spChg chg="add mod">
          <ac:chgData name="Horn (ESO), Eleanor" userId="a15b8958-34bb-4d65-a3ce-3d8103530fa3" providerId="ADAL" clId="{0628EF4B-6283-43DF-8C36-738E5912DDD7}" dt="2023-05-04T15:48:41.701" v="6945" actId="164"/>
          <ac:spMkLst>
            <pc:docMk/>
            <pc:sldMk cId="1894678405" sldId="2147376612"/>
            <ac:spMk id="20" creationId="{A6A49AE5-5444-270C-D02A-0A4070804DD1}"/>
          </ac:spMkLst>
        </pc:spChg>
        <pc:spChg chg="add del mod">
          <ac:chgData name="Horn (ESO), Eleanor" userId="a15b8958-34bb-4d65-a3ce-3d8103530fa3" providerId="ADAL" clId="{0628EF4B-6283-43DF-8C36-738E5912DDD7}" dt="2023-05-04T14:42:41.839" v="6538" actId="478"/>
          <ac:spMkLst>
            <pc:docMk/>
            <pc:sldMk cId="1894678405" sldId="2147376612"/>
            <ac:spMk id="21" creationId="{096127A5-E4C1-ABFF-DA52-2BAA48320D09}"/>
          </ac:spMkLst>
        </pc:spChg>
        <pc:spChg chg="add mod">
          <ac:chgData name="Horn (ESO), Eleanor" userId="a15b8958-34bb-4d65-a3ce-3d8103530fa3" providerId="ADAL" clId="{0628EF4B-6283-43DF-8C36-738E5912DDD7}" dt="2023-05-04T15:48:41.701" v="6945" actId="164"/>
          <ac:spMkLst>
            <pc:docMk/>
            <pc:sldMk cId="1894678405" sldId="2147376612"/>
            <ac:spMk id="22" creationId="{BACE8A49-A10D-44F9-A6C4-5751FAB5583F}"/>
          </ac:spMkLst>
        </pc:spChg>
        <pc:spChg chg="add mod">
          <ac:chgData name="Horn (ESO), Eleanor" userId="a15b8958-34bb-4d65-a3ce-3d8103530fa3" providerId="ADAL" clId="{0628EF4B-6283-43DF-8C36-738E5912DDD7}" dt="2023-05-04T15:48:41.701" v="6945" actId="164"/>
          <ac:spMkLst>
            <pc:docMk/>
            <pc:sldMk cId="1894678405" sldId="2147376612"/>
            <ac:spMk id="23" creationId="{14555BC4-9D55-1790-4294-51340D22A751}"/>
          </ac:spMkLst>
        </pc:spChg>
        <pc:spChg chg="add mod">
          <ac:chgData name="Horn (ESO), Eleanor" userId="a15b8958-34bb-4d65-a3ce-3d8103530fa3" providerId="ADAL" clId="{0628EF4B-6283-43DF-8C36-738E5912DDD7}" dt="2023-05-04T15:48:41.701" v="6945" actId="164"/>
          <ac:spMkLst>
            <pc:docMk/>
            <pc:sldMk cId="1894678405" sldId="2147376612"/>
            <ac:spMk id="24" creationId="{E7EDBB26-54A2-8827-222F-83A6B4B8BDF4}"/>
          </ac:spMkLst>
        </pc:spChg>
        <pc:spChg chg="add mod">
          <ac:chgData name="Horn (ESO), Eleanor" userId="a15b8958-34bb-4d65-a3ce-3d8103530fa3" providerId="ADAL" clId="{0628EF4B-6283-43DF-8C36-738E5912DDD7}" dt="2023-05-04T15:48:41.701" v="6945" actId="164"/>
          <ac:spMkLst>
            <pc:docMk/>
            <pc:sldMk cId="1894678405" sldId="2147376612"/>
            <ac:spMk id="25" creationId="{38A94196-2BB0-FF22-AEA9-FF2C05CD383C}"/>
          </ac:spMkLst>
        </pc:spChg>
        <pc:spChg chg="add mod">
          <ac:chgData name="Horn (ESO), Eleanor" userId="a15b8958-34bb-4d65-a3ce-3d8103530fa3" providerId="ADAL" clId="{0628EF4B-6283-43DF-8C36-738E5912DDD7}" dt="2023-05-04T15:48:41.701" v="6945" actId="164"/>
          <ac:spMkLst>
            <pc:docMk/>
            <pc:sldMk cId="1894678405" sldId="2147376612"/>
            <ac:spMk id="26" creationId="{E9AAAE90-8DC5-23C0-952D-6A4A7CE84E04}"/>
          </ac:spMkLst>
        </pc:spChg>
        <pc:spChg chg="add mod">
          <ac:chgData name="Horn (ESO), Eleanor" userId="a15b8958-34bb-4d65-a3ce-3d8103530fa3" providerId="ADAL" clId="{0628EF4B-6283-43DF-8C36-738E5912DDD7}" dt="2023-05-04T15:48:41.701" v="6945" actId="164"/>
          <ac:spMkLst>
            <pc:docMk/>
            <pc:sldMk cId="1894678405" sldId="2147376612"/>
            <ac:spMk id="27" creationId="{11C49886-429C-2844-2601-23BD5FC4F151}"/>
          </ac:spMkLst>
        </pc:spChg>
        <pc:spChg chg="add mod">
          <ac:chgData name="Horn (ESO), Eleanor" userId="a15b8958-34bb-4d65-a3ce-3d8103530fa3" providerId="ADAL" clId="{0628EF4B-6283-43DF-8C36-738E5912DDD7}" dt="2023-05-04T15:48:41.701" v="6945" actId="164"/>
          <ac:spMkLst>
            <pc:docMk/>
            <pc:sldMk cId="1894678405" sldId="2147376612"/>
            <ac:spMk id="28" creationId="{8D7594E1-4E9F-EE64-0BCB-B02ACCC93925}"/>
          </ac:spMkLst>
        </pc:spChg>
        <pc:spChg chg="add mod">
          <ac:chgData name="Horn (ESO), Eleanor" userId="a15b8958-34bb-4d65-a3ce-3d8103530fa3" providerId="ADAL" clId="{0628EF4B-6283-43DF-8C36-738E5912DDD7}" dt="2023-05-04T15:48:41.701" v="6945" actId="164"/>
          <ac:spMkLst>
            <pc:docMk/>
            <pc:sldMk cId="1894678405" sldId="2147376612"/>
            <ac:spMk id="29" creationId="{7E9BCD95-D3FB-CCDA-8F30-4D2406E2D3C1}"/>
          </ac:spMkLst>
        </pc:spChg>
        <pc:spChg chg="add mod">
          <ac:chgData name="Horn (ESO), Eleanor" userId="a15b8958-34bb-4d65-a3ce-3d8103530fa3" providerId="ADAL" clId="{0628EF4B-6283-43DF-8C36-738E5912DDD7}" dt="2023-05-04T15:52:38.573" v="7177" actId="11530"/>
          <ac:spMkLst>
            <pc:docMk/>
            <pc:sldMk cId="1894678405" sldId="2147376612"/>
            <ac:spMk id="30" creationId="{CDC13BAE-0F4C-9987-E984-423184032765}"/>
          </ac:spMkLst>
        </pc:spChg>
        <pc:spChg chg="add mod">
          <ac:chgData name="Horn (ESO), Eleanor" userId="a15b8958-34bb-4d65-a3ce-3d8103530fa3" providerId="ADAL" clId="{0628EF4B-6283-43DF-8C36-738E5912DDD7}" dt="2023-05-09T16:04:02.441" v="7946" actId="1076"/>
          <ac:spMkLst>
            <pc:docMk/>
            <pc:sldMk cId="1894678405" sldId="2147376612"/>
            <ac:spMk id="31" creationId="{B49DE500-0109-9536-30A5-1F2AA6251E01}"/>
          </ac:spMkLst>
        </pc:spChg>
        <pc:spChg chg="add mod ord">
          <ac:chgData name="Horn (ESO), Eleanor" userId="a15b8958-34bb-4d65-a3ce-3d8103530fa3" providerId="ADAL" clId="{0628EF4B-6283-43DF-8C36-738E5912DDD7}" dt="2023-05-05T08:07:27.776" v="7331" actId="2085"/>
          <ac:spMkLst>
            <pc:docMk/>
            <pc:sldMk cId="1894678405" sldId="2147376612"/>
            <ac:spMk id="33" creationId="{190B1528-7E90-A2DC-FDAD-AEB37161657C}"/>
          </ac:spMkLst>
        </pc:spChg>
        <pc:spChg chg="add mod">
          <ac:chgData name="Horn (ESO), Eleanor" userId="a15b8958-34bb-4d65-a3ce-3d8103530fa3" providerId="ADAL" clId="{0628EF4B-6283-43DF-8C36-738E5912DDD7}" dt="2023-05-09T16:04:12.403" v="7957" actId="1035"/>
          <ac:spMkLst>
            <pc:docMk/>
            <pc:sldMk cId="1894678405" sldId="2147376612"/>
            <ac:spMk id="36" creationId="{85CD3353-4DE1-6268-B55B-F3E52B546774}"/>
          </ac:spMkLst>
        </pc:spChg>
        <pc:spChg chg="add mod">
          <ac:chgData name="Horn (ESO), Eleanor" userId="a15b8958-34bb-4d65-a3ce-3d8103530fa3" providerId="ADAL" clId="{0628EF4B-6283-43DF-8C36-738E5912DDD7}" dt="2023-05-04T15:51:38.788" v="7090" actId="2085"/>
          <ac:spMkLst>
            <pc:docMk/>
            <pc:sldMk cId="1894678405" sldId="2147376612"/>
            <ac:spMk id="37" creationId="{37C1FF37-85B6-4BBE-6EF5-01FB53000ACA}"/>
          </ac:spMkLst>
        </pc:spChg>
        <pc:spChg chg="add del mod">
          <ac:chgData name="Horn (ESO), Eleanor" userId="a15b8958-34bb-4d65-a3ce-3d8103530fa3" providerId="ADAL" clId="{0628EF4B-6283-43DF-8C36-738E5912DDD7}" dt="2023-05-04T15:51:53.348" v="7092"/>
          <ac:spMkLst>
            <pc:docMk/>
            <pc:sldMk cId="1894678405" sldId="2147376612"/>
            <ac:spMk id="39" creationId="{4FBAFA16-9444-131B-1176-4EB70957FC7F}"/>
          </ac:spMkLst>
        </pc:spChg>
        <pc:spChg chg="mod">
          <ac:chgData name="Horn (ESO), Eleanor" userId="a15b8958-34bb-4d65-a3ce-3d8103530fa3" providerId="ADAL" clId="{0628EF4B-6283-43DF-8C36-738E5912DDD7}" dt="2023-05-04T15:51:51.286" v="7091"/>
          <ac:spMkLst>
            <pc:docMk/>
            <pc:sldMk cId="1894678405" sldId="2147376612"/>
            <ac:spMk id="41" creationId="{245EC67A-9BBE-7759-8E84-CB39FEE9FA9C}"/>
          </ac:spMkLst>
        </pc:spChg>
        <pc:spChg chg="mod">
          <ac:chgData name="Horn (ESO), Eleanor" userId="a15b8958-34bb-4d65-a3ce-3d8103530fa3" providerId="ADAL" clId="{0628EF4B-6283-43DF-8C36-738E5912DDD7}" dt="2023-05-04T15:51:51.286" v="7091"/>
          <ac:spMkLst>
            <pc:docMk/>
            <pc:sldMk cId="1894678405" sldId="2147376612"/>
            <ac:spMk id="42" creationId="{3D1FEF0B-F5E1-AD62-C44A-FEF0003E8C19}"/>
          </ac:spMkLst>
        </pc:spChg>
        <pc:spChg chg="mod">
          <ac:chgData name="Horn (ESO), Eleanor" userId="a15b8958-34bb-4d65-a3ce-3d8103530fa3" providerId="ADAL" clId="{0628EF4B-6283-43DF-8C36-738E5912DDD7}" dt="2023-05-04T15:51:51.286" v="7091"/>
          <ac:spMkLst>
            <pc:docMk/>
            <pc:sldMk cId="1894678405" sldId="2147376612"/>
            <ac:spMk id="43" creationId="{A197878E-D43B-E1B5-723B-1D06B0282A69}"/>
          </ac:spMkLst>
        </pc:spChg>
        <pc:spChg chg="mod">
          <ac:chgData name="Horn (ESO), Eleanor" userId="a15b8958-34bb-4d65-a3ce-3d8103530fa3" providerId="ADAL" clId="{0628EF4B-6283-43DF-8C36-738E5912DDD7}" dt="2023-05-04T15:51:51.286" v="7091"/>
          <ac:spMkLst>
            <pc:docMk/>
            <pc:sldMk cId="1894678405" sldId="2147376612"/>
            <ac:spMk id="44" creationId="{9C367A6B-9F34-5AC1-8869-9E57F09FFF73}"/>
          </ac:spMkLst>
        </pc:spChg>
        <pc:spChg chg="mod">
          <ac:chgData name="Horn (ESO), Eleanor" userId="a15b8958-34bb-4d65-a3ce-3d8103530fa3" providerId="ADAL" clId="{0628EF4B-6283-43DF-8C36-738E5912DDD7}" dt="2023-05-04T15:51:51.286" v="7091"/>
          <ac:spMkLst>
            <pc:docMk/>
            <pc:sldMk cId="1894678405" sldId="2147376612"/>
            <ac:spMk id="46" creationId="{98579A26-F9BE-EEAE-FE3E-C6FDD40ACCEF}"/>
          </ac:spMkLst>
        </pc:spChg>
        <pc:spChg chg="mod">
          <ac:chgData name="Horn (ESO), Eleanor" userId="a15b8958-34bb-4d65-a3ce-3d8103530fa3" providerId="ADAL" clId="{0628EF4B-6283-43DF-8C36-738E5912DDD7}" dt="2023-05-04T15:51:51.286" v="7091"/>
          <ac:spMkLst>
            <pc:docMk/>
            <pc:sldMk cId="1894678405" sldId="2147376612"/>
            <ac:spMk id="47" creationId="{8CE01ECB-526C-A8DC-2090-E273C3E21157}"/>
          </ac:spMkLst>
        </pc:spChg>
        <pc:spChg chg="mod">
          <ac:chgData name="Horn (ESO), Eleanor" userId="a15b8958-34bb-4d65-a3ce-3d8103530fa3" providerId="ADAL" clId="{0628EF4B-6283-43DF-8C36-738E5912DDD7}" dt="2023-05-04T15:51:51.286" v="7091"/>
          <ac:spMkLst>
            <pc:docMk/>
            <pc:sldMk cId="1894678405" sldId="2147376612"/>
            <ac:spMk id="48" creationId="{D47E3852-79F6-0BCB-41C5-94211930F119}"/>
          </ac:spMkLst>
        </pc:spChg>
        <pc:spChg chg="mod">
          <ac:chgData name="Horn (ESO), Eleanor" userId="a15b8958-34bb-4d65-a3ce-3d8103530fa3" providerId="ADAL" clId="{0628EF4B-6283-43DF-8C36-738E5912DDD7}" dt="2023-05-04T15:51:51.286" v="7091"/>
          <ac:spMkLst>
            <pc:docMk/>
            <pc:sldMk cId="1894678405" sldId="2147376612"/>
            <ac:spMk id="49" creationId="{BAC72B15-CE39-46D6-9866-2A9837413D78}"/>
          </ac:spMkLst>
        </pc:spChg>
        <pc:spChg chg="mod">
          <ac:chgData name="Horn (ESO), Eleanor" userId="a15b8958-34bb-4d65-a3ce-3d8103530fa3" providerId="ADAL" clId="{0628EF4B-6283-43DF-8C36-738E5912DDD7}" dt="2023-05-04T15:51:51.286" v="7091"/>
          <ac:spMkLst>
            <pc:docMk/>
            <pc:sldMk cId="1894678405" sldId="2147376612"/>
            <ac:spMk id="50" creationId="{850B4EF0-D339-B3F5-8944-BBE4C98B0232}"/>
          </ac:spMkLst>
        </pc:spChg>
        <pc:spChg chg="mod">
          <ac:chgData name="Horn (ESO), Eleanor" userId="a15b8958-34bb-4d65-a3ce-3d8103530fa3" providerId="ADAL" clId="{0628EF4B-6283-43DF-8C36-738E5912DDD7}" dt="2023-05-04T15:51:51.286" v="7091"/>
          <ac:spMkLst>
            <pc:docMk/>
            <pc:sldMk cId="1894678405" sldId="2147376612"/>
            <ac:spMk id="51" creationId="{8DDB9134-229E-3446-79E7-342307332E29}"/>
          </ac:spMkLst>
        </pc:spChg>
        <pc:spChg chg="mod">
          <ac:chgData name="Horn (ESO), Eleanor" userId="a15b8958-34bb-4d65-a3ce-3d8103530fa3" providerId="ADAL" clId="{0628EF4B-6283-43DF-8C36-738E5912DDD7}" dt="2023-05-04T15:51:51.286" v="7091"/>
          <ac:spMkLst>
            <pc:docMk/>
            <pc:sldMk cId="1894678405" sldId="2147376612"/>
            <ac:spMk id="52" creationId="{61953D68-4D5C-884B-A915-B3E02E17BE6E}"/>
          </ac:spMkLst>
        </pc:spChg>
        <pc:spChg chg="mod">
          <ac:chgData name="Horn (ESO), Eleanor" userId="a15b8958-34bb-4d65-a3ce-3d8103530fa3" providerId="ADAL" clId="{0628EF4B-6283-43DF-8C36-738E5912DDD7}" dt="2023-05-04T15:51:51.286" v="7091"/>
          <ac:spMkLst>
            <pc:docMk/>
            <pc:sldMk cId="1894678405" sldId="2147376612"/>
            <ac:spMk id="53" creationId="{AFD538C5-B4B2-ACD5-A7FE-DC88F7B6A7BA}"/>
          </ac:spMkLst>
        </pc:spChg>
        <pc:spChg chg="mod">
          <ac:chgData name="Horn (ESO), Eleanor" userId="a15b8958-34bb-4d65-a3ce-3d8103530fa3" providerId="ADAL" clId="{0628EF4B-6283-43DF-8C36-738E5912DDD7}" dt="2023-05-04T15:51:51.286" v="7091"/>
          <ac:spMkLst>
            <pc:docMk/>
            <pc:sldMk cId="1894678405" sldId="2147376612"/>
            <ac:spMk id="54" creationId="{7F4750E2-4CCD-0CC9-1506-36D102A60292}"/>
          </ac:spMkLst>
        </pc:spChg>
        <pc:spChg chg="mod">
          <ac:chgData name="Horn (ESO), Eleanor" userId="a15b8958-34bb-4d65-a3ce-3d8103530fa3" providerId="ADAL" clId="{0628EF4B-6283-43DF-8C36-738E5912DDD7}" dt="2023-05-04T15:51:51.286" v="7091"/>
          <ac:spMkLst>
            <pc:docMk/>
            <pc:sldMk cId="1894678405" sldId="2147376612"/>
            <ac:spMk id="55" creationId="{7325BB6C-F0BD-9A39-D80D-9C6C9104A2B5}"/>
          </ac:spMkLst>
        </pc:spChg>
        <pc:spChg chg="mod topLvl">
          <ac:chgData name="Horn (ESO), Eleanor" userId="a15b8958-34bb-4d65-a3ce-3d8103530fa3" providerId="ADAL" clId="{0628EF4B-6283-43DF-8C36-738E5912DDD7}" dt="2023-05-04T15:53:55.375" v="7190" actId="165"/>
          <ac:spMkLst>
            <pc:docMk/>
            <pc:sldMk cId="1894678405" sldId="2147376612"/>
            <ac:spMk id="57" creationId="{40DD3CD2-191E-908E-2518-450A49E5A682}"/>
          </ac:spMkLst>
        </pc:spChg>
        <pc:spChg chg="mod topLvl">
          <ac:chgData name="Horn (ESO), Eleanor" userId="a15b8958-34bb-4d65-a3ce-3d8103530fa3" providerId="ADAL" clId="{0628EF4B-6283-43DF-8C36-738E5912DDD7}" dt="2023-05-04T15:53:55.375" v="7190" actId="165"/>
          <ac:spMkLst>
            <pc:docMk/>
            <pc:sldMk cId="1894678405" sldId="2147376612"/>
            <ac:spMk id="58" creationId="{4C1E695B-1433-5ED4-B251-30B1982D0DA6}"/>
          </ac:spMkLst>
        </pc:spChg>
        <pc:spChg chg="mod topLvl">
          <ac:chgData name="Horn (ESO), Eleanor" userId="a15b8958-34bb-4d65-a3ce-3d8103530fa3" providerId="ADAL" clId="{0628EF4B-6283-43DF-8C36-738E5912DDD7}" dt="2023-05-04T15:53:55.375" v="7190" actId="165"/>
          <ac:spMkLst>
            <pc:docMk/>
            <pc:sldMk cId="1894678405" sldId="2147376612"/>
            <ac:spMk id="59" creationId="{A6414099-B41C-5A2D-4C69-62FAC851ACB1}"/>
          </ac:spMkLst>
        </pc:spChg>
        <pc:spChg chg="mod topLvl">
          <ac:chgData name="Horn (ESO), Eleanor" userId="a15b8958-34bb-4d65-a3ce-3d8103530fa3" providerId="ADAL" clId="{0628EF4B-6283-43DF-8C36-738E5912DDD7}" dt="2023-05-04T15:53:55.375" v="7190" actId="165"/>
          <ac:spMkLst>
            <pc:docMk/>
            <pc:sldMk cId="1894678405" sldId="2147376612"/>
            <ac:spMk id="60" creationId="{39468251-1294-98B9-FEB4-64C03045975B}"/>
          </ac:spMkLst>
        </pc:spChg>
        <pc:spChg chg="mod topLvl">
          <ac:chgData name="Horn (ESO), Eleanor" userId="a15b8958-34bb-4d65-a3ce-3d8103530fa3" providerId="ADAL" clId="{0628EF4B-6283-43DF-8C36-738E5912DDD7}" dt="2023-05-04T15:54:16.415" v="7193" actId="14100"/>
          <ac:spMkLst>
            <pc:docMk/>
            <pc:sldMk cId="1894678405" sldId="2147376612"/>
            <ac:spMk id="62" creationId="{1471ABAA-3A73-DE61-D82A-BD41F2EE8549}"/>
          </ac:spMkLst>
        </pc:spChg>
        <pc:spChg chg="mod topLvl">
          <ac:chgData name="Horn (ESO), Eleanor" userId="a15b8958-34bb-4d65-a3ce-3d8103530fa3" providerId="ADAL" clId="{0628EF4B-6283-43DF-8C36-738E5912DDD7}" dt="2023-05-04T15:56:02.193" v="7241" actId="14100"/>
          <ac:spMkLst>
            <pc:docMk/>
            <pc:sldMk cId="1894678405" sldId="2147376612"/>
            <ac:spMk id="63" creationId="{4FE5BDA1-0574-5980-8AEA-66D94DBEB06A}"/>
          </ac:spMkLst>
        </pc:spChg>
        <pc:spChg chg="mod topLvl">
          <ac:chgData name="Horn (ESO), Eleanor" userId="a15b8958-34bb-4d65-a3ce-3d8103530fa3" providerId="ADAL" clId="{0628EF4B-6283-43DF-8C36-738E5912DDD7}" dt="2023-05-04T15:56:42.902" v="7268" actId="14100"/>
          <ac:spMkLst>
            <pc:docMk/>
            <pc:sldMk cId="1894678405" sldId="2147376612"/>
            <ac:spMk id="64" creationId="{EE040E0A-ECCC-BE5B-075E-72DC01675228}"/>
          </ac:spMkLst>
        </pc:spChg>
        <pc:spChg chg="mod topLvl">
          <ac:chgData name="Horn (ESO), Eleanor" userId="a15b8958-34bb-4d65-a3ce-3d8103530fa3" providerId="ADAL" clId="{0628EF4B-6283-43DF-8C36-738E5912DDD7}" dt="2023-05-04T15:56:55.076" v="7280" actId="1037"/>
          <ac:spMkLst>
            <pc:docMk/>
            <pc:sldMk cId="1894678405" sldId="2147376612"/>
            <ac:spMk id="65" creationId="{51864ADF-424A-17B9-7830-62E1C8DB7A11}"/>
          </ac:spMkLst>
        </pc:spChg>
        <pc:spChg chg="mod topLvl">
          <ac:chgData name="Horn (ESO), Eleanor" userId="a15b8958-34bb-4d65-a3ce-3d8103530fa3" providerId="ADAL" clId="{0628EF4B-6283-43DF-8C36-738E5912DDD7}" dt="2023-05-04T15:57:40.750" v="7281" actId="14100"/>
          <ac:spMkLst>
            <pc:docMk/>
            <pc:sldMk cId="1894678405" sldId="2147376612"/>
            <ac:spMk id="66" creationId="{23CA1ABA-B99E-0571-86FB-18F04D3F0E6C}"/>
          </ac:spMkLst>
        </pc:spChg>
        <pc:spChg chg="mod topLvl">
          <ac:chgData name="Horn (ESO), Eleanor" userId="a15b8958-34bb-4d65-a3ce-3d8103530fa3" providerId="ADAL" clId="{0628EF4B-6283-43DF-8C36-738E5912DDD7}" dt="2023-05-04T15:58:29.021" v="7326" actId="1037"/>
          <ac:spMkLst>
            <pc:docMk/>
            <pc:sldMk cId="1894678405" sldId="2147376612"/>
            <ac:spMk id="67" creationId="{8CDCF635-6A53-26B5-E556-5BA9B66308A8}"/>
          </ac:spMkLst>
        </pc:spChg>
        <pc:spChg chg="mod topLvl">
          <ac:chgData name="Horn (ESO), Eleanor" userId="a15b8958-34bb-4d65-a3ce-3d8103530fa3" providerId="ADAL" clId="{0628EF4B-6283-43DF-8C36-738E5912DDD7}" dt="2023-05-04T15:53:55.375" v="7190" actId="165"/>
          <ac:spMkLst>
            <pc:docMk/>
            <pc:sldMk cId="1894678405" sldId="2147376612"/>
            <ac:spMk id="68" creationId="{9F61F7E1-FA6D-4BC5-8755-89945163498E}"/>
          </ac:spMkLst>
        </pc:spChg>
        <pc:spChg chg="mod topLvl">
          <ac:chgData name="Horn (ESO), Eleanor" userId="a15b8958-34bb-4d65-a3ce-3d8103530fa3" providerId="ADAL" clId="{0628EF4B-6283-43DF-8C36-738E5912DDD7}" dt="2023-05-04T15:53:55.375" v="7190" actId="165"/>
          <ac:spMkLst>
            <pc:docMk/>
            <pc:sldMk cId="1894678405" sldId="2147376612"/>
            <ac:spMk id="69" creationId="{DDC86E56-B12F-C602-35A2-7901B7E2D864}"/>
          </ac:spMkLst>
        </pc:spChg>
        <pc:spChg chg="mod topLvl">
          <ac:chgData name="Horn (ESO), Eleanor" userId="a15b8958-34bb-4d65-a3ce-3d8103530fa3" providerId="ADAL" clId="{0628EF4B-6283-43DF-8C36-738E5912DDD7}" dt="2023-05-04T15:53:55.375" v="7190" actId="165"/>
          <ac:spMkLst>
            <pc:docMk/>
            <pc:sldMk cId="1894678405" sldId="2147376612"/>
            <ac:spMk id="70" creationId="{CF6E16CD-9AC8-A8AC-A78A-7880224B4CE5}"/>
          </ac:spMkLst>
        </pc:spChg>
        <pc:spChg chg="mod topLvl">
          <ac:chgData name="Horn (ESO), Eleanor" userId="a15b8958-34bb-4d65-a3ce-3d8103530fa3" providerId="ADAL" clId="{0628EF4B-6283-43DF-8C36-738E5912DDD7}" dt="2023-05-04T15:53:55.375" v="7190" actId="165"/>
          <ac:spMkLst>
            <pc:docMk/>
            <pc:sldMk cId="1894678405" sldId="2147376612"/>
            <ac:spMk id="71" creationId="{FF49514F-D20E-CA66-4C29-B6843342302C}"/>
          </ac:spMkLst>
        </pc:spChg>
        <pc:spChg chg="mod">
          <ac:chgData name="Horn (ESO), Eleanor" userId="a15b8958-34bb-4d65-a3ce-3d8103530fa3" providerId="ADAL" clId="{0628EF4B-6283-43DF-8C36-738E5912DDD7}" dt="2023-05-04T15:53:49.682" v="7188"/>
          <ac:spMkLst>
            <pc:docMk/>
            <pc:sldMk cId="1894678405" sldId="2147376612"/>
            <ac:spMk id="73" creationId="{A7C3BDEF-475D-5CA6-1B18-12115A7C275C}"/>
          </ac:spMkLst>
        </pc:spChg>
        <pc:spChg chg="mod">
          <ac:chgData name="Horn (ESO), Eleanor" userId="a15b8958-34bb-4d65-a3ce-3d8103530fa3" providerId="ADAL" clId="{0628EF4B-6283-43DF-8C36-738E5912DDD7}" dt="2023-05-04T15:53:49.682" v="7188"/>
          <ac:spMkLst>
            <pc:docMk/>
            <pc:sldMk cId="1894678405" sldId="2147376612"/>
            <ac:spMk id="74" creationId="{B83DDEE3-133A-FA02-C11F-89FDBDD72386}"/>
          </ac:spMkLst>
        </pc:spChg>
        <pc:spChg chg="mod">
          <ac:chgData name="Horn (ESO), Eleanor" userId="a15b8958-34bb-4d65-a3ce-3d8103530fa3" providerId="ADAL" clId="{0628EF4B-6283-43DF-8C36-738E5912DDD7}" dt="2023-05-04T15:53:49.682" v="7188"/>
          <ac:spMkLst>
            <pc:docMk/>
            <pc:sldMk cId="1894678405" sldId="2147376612"/>
            <ac:spMk id="75" creationId="{DEE081AE-921A-5E0E-A903-881657542905}"/>
          </ac:spMkLst>
        </pc:spChg>
        <pc:spChg chg="mod">
          <ac:chgData name="Horn (ESO), Eleanor" userId="a15b8958-34bb-4d65-a3ce-3d8103530fa3" providerId="ADAL" clId="{0628EF4B-6283-43DF-8C36-738E5912DDD7}" dt="2023-05-04T15:53:49.682" v="7188"/>
          <ac:spMkLst>
            <pc:docMk/>
            <pc:sldMk cId="1894678405" sldId="2147376612"/>
            <ac:spMk id="76" creationId="{FBDEF251-7DE8-DAE2-C72A-A23EA2570DFE}"/>
          </ac:spMkLst>
        </pc:spChg>
        <pc:spChg chg="mod">
          <ac:chgData name="Horn (ESO), Eleanor" userId="a15b8958-34bb-4d65-a3ce-3d8103530fa3" providerId="ADAL" clId="{0628EF4B-6283-43DF-8C36-738E5912DDD7}" dt="2023-05-04T15:53:49.682" v="7188"/>
          <ac:spMkLst>
            <pc:docMk/>
            <pc:sldMk cId="1894678405" sldId="2147376612"/>
            <ac:spMk id="78" creationId="{4E88E755-2FE9-704A-101D-7DF0CDD6E842}"/>
          </ac:spMkLst>
        </pc:spChg>
        <pc:spChg chg="mod">
          <ac:chgData name="Horn (ESO), Eleanor" userId="a15b8958-34bb-4d65-a3ce-3d8103530fa3" providerId="ADAL" clId="{0628EF4B-6283-43DF-8C36-738E5912DDD7}" dt="2023-05-04T15:53:49.682" v="7188"/>
          <ac:spMkLst>
            <pc:docMk/>
            <pc:sldMk cId="1894678405" sldId="2147376612"/>
            <ac:spMk id="79" creationId="{240BB920-8248-4991-CCB8-751339349C3D}"/>
          </ac:spMkLst>
        </pc:spChg>
        <pc:spChg chg="mod">
          <ac:chgData name="Horn (ESO), Eleanor" userId="a15b8958-34bb-4d65-a3ce-3d8103530fa3" providerId="ADAL" clId="{0628EF4B-6283-43DF-8C36-738E5912DDD7}" dt="2023-05-04T15:53:49.682" v="7188"/>
          <ac:spMkLst>
            <pc:docMk/>
            <pc:sldMk cId="1894678405" sldId="2147376612"/>
            <ac:spMk id="80" creationId="{73552579-997A-E613-6784-8D8575E443C3}"/>
          </ac:spMkLst>
        </pc:spChg>
        <pc:spChg chg="mod">
          <ac:chgData name="Horn (ESO), Eleanor" userId="a15b8958-34bb-4d65-a3ce-3d8103530fa3" providerId="ADAL" clId="{0628EF4B-6283-43DF-8C36-738E5912DDD7}" dt="2023-05-04T15:53:49.682" v="7188"/>
          <ac:spMkLst>
            <pc:docMk/>
            <pc:sldMk cId="1894678405" sldId="2147376612"/>
            <ac:spMk id="81" creationId="{BD6FC754-586D-52E5-7B52-B55B4A0C6A2B}"/>
          </ac:spMkLst>
        </pc:spChg>
        <pc:spChg chg="mod">
          <ac:chgData name="Horn (ESO), Eleanor" userId="a15b8958-34bb-4d65-a3ce-3d8103530fa3" providerId="ADAL" clId="{0628EF4B-6283-43DF-8C36-738E5912DDD7}" dt="2023-05-04T15:53:49.682" v="7188"/>
          <ac:spMkLst>
            <pc:docMk/>
            <pc:sldMk cId="1894678405" sldId="2147376612"/>
            <ac:spMk id="82" creationId="{C4BDCB2C-3815-69DD-9818-D9100BC89C9D}"/>
          </ac:spMkLst>
        </pc:spChg>
        <pc:spChg chg="mod">
          <ac:chgData name="Horn (ESO), Eleanor" userId="a15b8958-34bb-4d65-a3ce-3d8103530fa3" providerId="ADAL" clId="{0628EF4B-6283-43DF-8C36-738E5912DDD7}" dt="2023-05-04T15:53:49.682" v="7188"/>
          <ac:spMkLst>
            <pc:docMk/>
            <pc:sldMk cId="1894678405" sldId="2147376612"/>
            <ac:spMk id="83" creationId="{900F1A60-AA55-3DFF-3424-2490E5914443}"/>
          </ac:spMkLst>
        </pc:spChg>
        <pc:spChg chg="mod">
          <ac:chgData name="Horn (ESO), Eleanor" userId="a15b8958-34bb-4d65-a3ce-3d8103530fa3" providerId="ADAL" clId="{0628EF4B-6283-43DF-8C36-738E5912DDD7}" dt="2023-05-04T15:53:49.682" v="7188"/>
          <ac:spMkLst>
            <pc:docMk/>
            <pc:sldMk cId="1894678405" sldId="2147376612"/>
            <ac:spMk id="84" creationId="{1D01B120-A409-6021-B9CE-CC4A323B8164}"/>
          </ac:spMkLst>
        </pc:spChg>
        <pc:spChg chg="mod">
          <ac:chgData name="Horn (ESO), Eleanor" userId="a15b8958-34bb-4d65-a3ce-3d8103530fa3" providerId="ADAL" clId="{0628EF4B-6283-43DF-8C36-738E5912DDD7}" dt="2023-05-04T15:53:49.682" v="7188"/>
          <ac:spMkLst>
            <pc:docMk/>
            <pc:sldMk cId="1894678405" sldId="2147376612"/>
            <ac:spMk id="85" creationId="{E544AF18-F3B3-2048-06EA-933DACC93323}"/>
          </ac:spMkLst>
        </pc:spChg>
        <pc:spChg chg="mod">
          <ac:chgData name="Horn (ESO), Eleanor" userId="a15b8958-34bb-4d65-a3ce-3d8103530fa3" providerId="ADAL" clId="{0628EF4B-6283-43DF-8C36-738E5912DDD7}" dt="2023-05-04T15:53:49.682" v="7188"/>
          <ac:spMkLst>
            <pc:docMk/>
            <pc:sldMk cId="1894678405" sldId="2147376612"/>
            <ac:spMk id="86" creationId="{65183B6E-7488-E06B-78CA-82DB67B7F740}"/>
          </ac:spMkLst>
        </pc:spChg>
        <pc:spChg chg="mod">
          <ac:chgData name="Horn (ESO), Eleanor" userId="a15b8958-34bb-4d65-a3ce-3d8103530fa3" providerId="ADAL" clId="{0628EF4B-6283-43DF-8C36-738E5912DDD7}" dt="2023-05-04T15:53:49.682" v="7188"/>
          <ac:spMkLst>
            <pc:docMk/>
            <pc:sldMk cId="1894678405" sldId="2147376612"/>
            <ac:spMk id="87" creationId="{737C8C3E-890C-105C-97E9-9C70CBF9A0D2}"/>
          </ac:spMkLst>
        </pc:spChg>
        <pc:spChg chg="add mod">
          <ac:chgData name="Horn (ESO), Eleanor" userId="a15b8958-34bb-4d65-a3ce-3d8103530fa3" providerId="ADAL" clId="{0628EF4B-6283-43DF-8C36-738E5912DDD7}" dt="2023-05-09T16:02:50.151" v="7942" actId="1036"/>
          <ac:spMkLst>
            <pc:docMk/>
            <pc:sldMk cId="1894678405" sldId="2147376612"/>
            <ac:spMk id="88" creationId="{6EB6BBE2-FC89-6E13-8D56-1AD006EDECCB}"/>
          </ac:spMkLst>
        </pc:spChg>
        <pc:spChg chg="add mod">
          <ac:chgData name="Horn (ESO), Eleanor" userId="a15b8958-34bb-4d65-a3ce-3d8103530fa3" providerId="ADAL" clId="{0628EF4B-6283-43DF-8C36-738E5912DDD7}" dt="2023-05-04T15:56:25.603" v="7267" actId="14100"/>
          <ac:spMkLst>
            <pc:docMk/>
            <pc:sldMk cId="1894678405" sldId="2147376612"/>
            <ac:spMk id="89" creationId="{E9C7CBE4-7903-5654-4EAD-213B4BA44A63}"/>
          </ac:spMkLst>
        </pc:spChg>
        <pc:grpChg chg="add mod">
          <ac:chgData name="Horn (ESO), Eleanor" userId="a15b8958-34bb-4d65-a3ce-3d8103530fa3" providerId="ADAL" clId="{0628EF4B-6283-43DF-8C36-738E5912DDD7}" dt="2023-05-04T15:48:41.701" v="6945" actId="164"/>
          <ac:grpSpMkLst>
            <pc:docMk/>
            <pc:sldMk cId="1894678405" sldId="2147376612"/>
            <ac:grpSpMk id="32" creationId="{D5C459E2-F1ED-DACC-30AF-7B0A1E4B5C22}"/>
          </ac:grpSpMkLst>
        </pc:grpChg>
        <pc:grpChg chg="add del mod">
          <ac:chgData name="Horn (ESO), Eleanor" userId="a15b8958-34bb-4d65-a3ce-3d8103530fa3" providerId="ADAL" clId="{0628EF4B-6283-43DF-8C36-738E5912DDD7}" dt="2023-05-04T15:51:53.348" v="7092"/>
          <ac:grpSpMkLst>
            <pc:docMk/>
            <pc:sldMk cId="1894678405" sldId="2147376612"/>
            <ac:grpSpMk id="40" creationId="{5590B2C9-4054-A6E6-8542-06F3C1A3024E}"/>
          </ac:grpSpMkLst>
        </pc:grpChg>
        <pc:grpChg chg="add del mod">
          <ac:chgData name="Horn (ESO), Eleanor" userId="a15b8958-34bb-4d65-a3ce-3d8103530fa3" providerId="ADAL" clId="{0628EF4B-6283-43DF-8C36-738E5912DDD7}" dt="2023-05-04T15:53:55.375" v="7190" actId="165"/>
          <ac:grpSpMkLst>
            <pc:docMk/>
            <pc:sldMk cId="1894678405" sldId="2147376612"/>
            <ac:grpSpMk id="56" creationId="{974A2C5C-0781-2269-E537-6B5A100130F5}"/>
          </ac:grpSpMkLst>
        </pc:grpChg>
        <pc:grpChg chg="add del mod">
          <ac:chgData name="Horn (ESO), Eleanor" userId="a15b8958-34bb-4d65-a3ce-3d8103530fa3" providerId="ADAL" clId="{0628EF4B-6283-43DF-8C36-738E5912DDD7}" dt="2023-05-04T15:53:51.078" v="7189"/>
          <ac:grpSpMkLst>
            <pc:docMk/>
            <pc:sldMk cId="1894678405" sldId="2147376612"/>
            <ac:grpSpMk id="72" creationId="{CD52E7C0-4445-A9D3-834C-0D646BBB9E5A}"/>
          </ac:grpSpMkLst>
        </pc:grpChg>
        <pc:graphicFrameChg chg="del mod">
          <ac:chgData name="Horn (ESO), Eleanor" userId="a15b8958-34bb-4d65-a3ce-3d8103530fa3" providerId="ADAL" clId="{0628EF4B-6283-43DF-8C36-738E5912DDD7}" dt="2023-05-04T14:35:13.699" v="6240" actId="478"/>
          <ac:graphicFrameMkLst>
            <pc:docMk/>
            <pc:sldMk cId="1894678405" sldId="2147376612"/>
            <ac:graphicFrameMk id="4" creationId="{D53843A2-9694-A1FD-278B-07DEEC43F59A}"/>
          </ac:graphicFrameMkLst>
        </pc:graphicFrameChg>
        <pc:graphicFrameChg chg="del mod">
          <ac:chgData name="Horn (ESO), Eleanor" userId="a15b8958-34bb-4d65-a3ce-3d8103530fa3" providerId="ADAL" clId="{0628EF4B-6283-43DF-8C36-738E5912DDD7}" dt="2023-05-04T14:35:15.080" v="6241" actId="478"/>
          <ac:graphicFrameMkLst>
            <pc:docMk/>
            <pc:sldMk cId="1894678405" sldId="2147376612"/>
            <ac:graphicFrameMk id="7" creationId="{D5E22607-512F-D31E-D042-33C282826E72}"/>
          </ac:graphicFrameMkLst>
        </pc:graphicFrameChg>
        <pc:cxnChg chg="add del mod ord">
          <ac:chgData name="Horn (ESO), Eleanor" userId="a15b8958-34bb-4d65-a3ce-3d8103530fa3" providerId="ADAL" clId="{0628EF4B-6283-43DF-8C36-738E5912DDD7}" dt="2023-05-04T15:49:54.039" v="6960" actId="478"/>
          <ac:cxnSpMkLst>
            <pc:docMk/>
            <pc:sldMk cId="1894678405" sldId="2147376612"/>
            <ac:cxnSpMk id="9" creationId="{11499142-57A1-4C1F-0722-1D8EAD7C6855}"/>
          </ac:cxnSpMkLst>
        </pc:cxnChg>
        <pc:cxnChg chg="add mod">
          <ac:chgData name="Horn (ESO), Eleanor" userId="a15b8958-34bb-4d65-a3ce-3d8103530fa3" providerId="ADAL" clId="{0628EF4B-6283-43DF-8C36-738E5912DDD7}" dt="2023-05-04T15:48:41.701" v="6945" actId="164"/>
          <ac:cxnSpMkLst>
            <pc:docMk/>
            <pc:sldMk cId="1894678405" sldId="2147376612"/>
            <ac:cxnSpMk id="18" creationId="{BDD988A2-3B19-8B5C-FCE4-AB16A861F78F}"/>
          </ac:cxnSpMkLst>
        </pc:cxnChg>
        <pc:cxnChg chg="add mod">
          <ac:chgData name="Horn (ESO), Eleanor" userId="a15b8958-34bb-4d65-a3ce-3d8103530fa3" providerId="ADAL" clId="{0628EF4B-6283-43DF-8C36-738E5912DDD7}" dt="2023-05-05T08:07:55.654" v="7334" actId="1035"/>
          <ac:cxnSpMkLst>
            <pc:docMk/>
            <pc:sldMk cId="1894678405" sldId="2147376612"/>
            <ac:cxnSpMk id="35" creationId="{01171C53-3F5E-E4A9-A21C-56FF5C18DA5A}"/>
          </ac:cxnSpMkLst>
        </pc:cxnChg>
        <pc:cxnChg chg="add mod">
          <ac:chgData name="Horn (ESO), Eleanor" userId="a15b8958-34bb-4d65-a3ce-3d8103530fa3" providerId="ADAL" clId="{0628EF4B-6283-43DF-8C36-738E5912DDD7}" dt="2023-05-05T08:08:02.581" v="7335" actId="1582"/>
          <ac:cxnSpMkLst>
            <pc:docMk/>
            <pc:sldMk cId="1894678405" sldId="2147376612"/>
            <ac:cxnSpMk id="38" creationId="{A6C51535-ECC6-CF40-0390-08354FF397BD}"/>
          </ac:cxnSpMkLst>
        </pc:cxnChg>
        <pc:cxnChg chg="mod">
          <ac:chgData name="Horn (ESO), Eleanor" userId="a15b8958-34bb-4d65-a3ce-3d8103530fa3" providerId="ADAL" clId="{0628EF4B-6283-43DF-8C36-738E5912DDD7}" dt="2023-05-04T15:51:51.286" v="7091"/>
          <ac:cxnSpMkLst>
            <pc:docMk/>
            <pc:sldMk cId="1894678405" sldId="2147376612"/>
            <ac:cxnSpMk id="45" creationId="{2C9A1995-64AC-81BF-2172-D060703EA469}"/>
          </ac:cxnSpMkLst>
        </pc:cxnChg>
        <pc:cxnChg chg="mod topLvl">
          <ac:chgData name="Horn (ESO), Eleanor" userId="a15b8958-34bb-4d65-a3ce-3d8103530fa3" providerId="ADAL" clId="{0628EF4B-6283-43DF-8C36-738E5912DDD7}" dt="2023-05-04T15:53:55.375" v="7190" actId="165"/>
          <ac:cxnSpMkLst>
            <pc:docMk/>
            <pc:sldMk cId="1894678405" sldId="2147376612"/>
            <ac:cxnSpMk id="61" creationId="{89B2207F-DF0F-657F-1540-F40E85E1EC2A}"/>
          </ac:cxnSpMkLst>
        </pc:cxnChg>
        <pc:cxnChg chg="mod">
          <ac:chgData name="Horn (ESO), Eleanor" userId="a15b8958-34bb-4d65-a3ce-3d8103530fa3" providerId="ADAL" clId="{0628EF4B-6283-43DF-8C36-738E5912DDD7}" dt="2023-05-04T15:53:49.682" v="7188"/>
          <ac:cxnSpMkLst>
            <pc:docMk/>
            <pc:sldMk cId="1894678405" sldId="2147376612"/>
            <ac:cxnSpMk id="77" creationId="{D17356EE-43BE-1361-BC51-62BE640F4483}"/>
          </ac:cxnSpMkLst>
        </pc:cxnChg>
      </pc:sldChg>
      <pc:sldChg chg="del">
        <pc:chgData name="Horn (ESO), Eleanor" userId="a15b8958-34bb-4d65-a3ce-3d8103530fa3" providerId="ADAL" clId="{0628EF4B-6283-43DF-8C36-738E5912DDD7}" dt="2023-05-04T08:27:16.271" v="60" actId="47"/>
        <pc:sldMkLst>
          <pc:docMk/>
          <pc:sldMk cId="2648097129" sldId="2147376615"/>
        </pc:sldMkLst>
      </pc:sldChg>
      <pc:sldChg chg="del">
        <pc:chgData name="Horn (ESO), Eleanor" userId="a15b8958-34bb-4d65-a3ce-3d8103530fa3" providerId="ADAL" clId="{0628EF4B-6283-43DF-8C36-738E5912DDD7}" dt="2023-05-04T08:26:45.295" v="56" actId="47"/>
        <pc:sldMkLst>
          <pc:docMk/>
          <pc:sldMk cId="1881257573" sldId="2147376617"/>
        </pc:sldMkLst>
      </pc:sldChg>
      <pc:sldChg chg="del">
        <pc:chgData name="Horn (ESO), Eleanor" userId="a15b8958-34bb-4d65-a3ce-3d8103530fa3" providerId="ADAL" clId="{0628EF4B-6283-43DF-8C36-738E5912DDD7}" dt="2023-05-04T08:27:16.271" v="60" actId="47"/>
        <pc:sldMkLst>
          <pc:docMk/>
          <pc:sldMk cId="3968459141" sldId="2147376618"/>
        </pc:sldMkLst>
      </pc:sldChg>
      <pc:sldChg chg="del ord">
        <pc:chgData name="Horn (ESO), Eleanor" userId="a15b8958-34bb-4d65-a3ce-3d8103530fa3" providerId="ADAL" clId="{0628EF4B-6283-43DF-8C36-738E5912DDD7}" dt="2023-05-04T08:26:54.864" v="59" actId="47"/>
        <pc:sldMkLst>
          <pc:docMk/>
          <pc:sldMk cId="2490696633" sldId="2147376619"/>
        </pc:sldMkLst>
      </pc:sldChg>
      <pc:sldChg chg="del">
        <pc:chgData name="Horn (ESO), Eleanor" userId="a15b8958-34bb-4d65-a3ce-3d8103530fa3" providerId="ADAL" clId="{0628EF4B-6283-43DF-8C36-738E5912DDD7}" dt="2023-05-04T08:27:16.271" v="60" actId="47"/>
        <pc:sldMkLst>
          <pc:docMk/>
          <pc:sldMk cId="2617630873" sldId="2147376620"/>
        </pc:sldMkLst>
      </pc:sldChg>
      <pc:sldChg chg="del">
        <pc:chgData name="Horn (ESO), Eleanor" userId="a15b8958-34bb-4d65-a3ce-3d8103530fa3" providerId="ADAL" clId="{0628EF4B-6283-43DF-8C36-738E5912DDD7}" dt="2023-05-04T08:27:16.271" v="60" actId="47"/>
        <pc:sldMkLst>
          <pc:docMk/>
          <pc:sldMk cId="4258251468" sldId="2147376621"/>
        </pc:sldMkLst>
      </pc:sldChg>
      <pc:sldChg chg="del">
        <pc:chgData name="Horn (ESO), Eleanor" userId="a15b8958-34bb-4d65-a3ce-3d8103530fa3" providerId="ADAL" clId="{0628EF4B-6283-43DF-8C36-738E5912DDD7}" dt="2023-05-04T08:27:16.271" v="60" actId="47"/>
        <pc:sldMkLst>
          <pc:docMk/>
          <pc:sldMk cId="531590438" sldId="2147376657"/>
        </pc:sldMkLst>
      </pc:sldChg>
      <pc:sldChg chg="addSp delSp modSp mod modShow modCm">
        <pc:chgData name="Horn (ESO), Eleanor" userId="a15b8958-34bb-4d65-a3ce-3d8103530fa3" providerId="ADAL" clId="{0628EF4B-6283-43DF-8C36-738E5912DDD7}" dt="2023-05-09T11:17:29.024" v="7776"/>
        <pc:sldMkLst>
          <pc:docMk/>
          <pc:sldMk cId="315055653" sldId="2147376658"/>
        </pc:sldMkLst>
        <pc:spChg chg="mod">
          <ac:chgData name="Horn (ESO), Eleanor" userId="a15b8958-34bb-4d65-a3ce-3d8103530fa3" providerId="ADAL" clId="{0628EF4B-6283-43DF-8C36-738E5912DDD7}" dt="2023-05-09T11:17:13.574" v="7775" actId="20577"/>
          <ac:spMkLst>
            <pc:docMk/>
            <pc:sldMk cId="315055653" sldId="2147376658"/>
            <ac:spMk id="2" creationId="{5C4AA773-51F9-035C-330A-20F1517CE2E0}"/>
          </ac:spMkLst>
        </pc:spChg>
        <pc:spChg chg="del">
          <ac:chgData name="Horn (ESO), Eleanor" userId="a15b8958-34bb-4d65-a3ce-3d8103530fa3" providerId="ADAL" clId="{0628EF4B-6283-43DF-8C36-738E5912DDD7}" dt="2023-05-04T12:15:25.405" v="5252" actId="478"/>
          <ac:spMkLst>
            <pc:docMk/>
            <pc:sldMk cId="315055653" sldId="2147376658"/>
            <ac:spMk id="3" creationId="{926C78C1-B7A6-5F79-29CE-0CB549F5F479}"/>
          </ac:spMkLst>
        </pc:spChg>
        <pc:spChg chg="add del mod">
          <ac:chgData name="Horn (ESO), Eleanor" userId="a15b8958-34bb-4d65-a3ce-3d8103530fa3" providerId="ADAL" clId="{0628EF4B-6283-43DF-8C36-738E5912DDD7}" dt="2023-05-04T12:15:27.275" v="5253" actId="478"/>
          <ac:spMkLst>
            <pc:docMk/>
            <pc:sldMk cId="315055653" sldId="2147376658"/>
            <ac:spMk id="5" creationId="{0080185A-B85F-14F6-1594-C436E5A75AF0}"/>
          </ac:spMkLst>
        </pc:spChg>
        <pc:spChg chg="add mod">
          <ac:chgData name="Horn (ESO), Eleanor" userId="a15b8958-34bb-4d65-a3ce-3d8103530fa3" providerId="ADAL" clId="{0628EF4B-6283-43DF-8C36-738E5912DDD7}" dt="2023-05-04T12:16:19.639" v="5367" actId="20577"/>
          <ac:spMkLst>
            <pc:docMk/>
            <pc:sldMk cId="315055653" sldId="2147376658"/>
            <ac:spMk id="6" creationId="{00CCE8E2-1E02-F180-E2B3-44D3E8490EEB}"/>
          </ac:spMkLst>
        </pc:spChg>
        <pc:spChg chg="add mod">
          <ac:chgData name="Horn (ESO), Eleanor" userId="a15b8958-34bb-4d65-a3ce-3d8103530fa3" providerId="ADAL" clId="{0628EF4B-6283-43DF-8C36-738E5912DDD7}" dt="2023-05-04T15:42:32.972" v="6742" actId="208"/>
          <ac:spMkLst>
            <pc:docMk/>
            <pc:sldMk cId="315055653" sldId="2147376658"/>
            <ac:spMk id="7" creationId="{B7268C61-ACE1-C606-7515-B4D6C0472EAD}"/>
          </ac:spMkLst>
        </pc:spChg>
      </pc:sldChg>
      <pc:sldChg chg="addSp delSp modSp mod addCm">
        <pc:chgData name="Horn (ESO), Eleanor" userId="a15b8958-34bb-4d65-a3ce-3d8103530fa3" providerId="ADAL" clId="{0628EF4B-6283-43DF-8C36-738E5912DDD7}" dt="2023-05-09T16:06:48.035" v="8129" actId="20577"/>
        <pc:sldMkLst>
          <pc:docMk/>
          <pc:sldMk cId="1235606852" sldId="2147377440"/>
        </pc:sldMkLst>
        <pc:spChg chg="mod">
          <ac:chgData name="Horn (ESO), Eleanor" userId="a15b8958-34bb-4d65-a3ce-3d8103530fa3" providerId="ADAL" clId="{0628EF4B-6283-43DF-8C36-738E5912DDD7}" dt="2023-05-05T11:36:08.746" v="7552" actId="20577"/>
          <ac:spMkLst>
            <pc:docMk/>
            <pc:sldMk cId="1235606852" sldId="2147377440"/>
            <ac:spMk id="2" creationId="{64268562-D69E-E2D9-C4C1-CD06146B1BC2}"/>
          </ac:spMkLst>
        </pc:spChg>
        <pc:spChg chg="del mod">
          <ac:chgData name="Horn (ESO), Eleanor" userId="a15b8958-34bb-4d65-a3ce-3d8103530fa3" providerId="ADAL" clId="{0628EF4B-6283-43DF-8C36-738E5912DDD7}" dt="2023-05-04T12:08:35.861" v="4683" actId="478"/>
          <ac:spMkLst>
            <pc:docMk/>
            <pc:sldMk cId="1235606852" sldId="2147377440"/>
            <ac:spMk id="3" creationId="{8158E57A-1029-3136-6DF0-20D55E20F506}"/>
          </ac:spMkLst>
        </pc:spChg>
        <pc:spChg chg="add mod">
          <ac:chgData name="Horn (ESO), Eleanor" userId="a15b8958-34bb-4d65-a3ce-3d8103530fa3" providerId="ADAL" clId="{0628EF4B-6283-43DF-8C36-738E5912DDD7}" dt="2023-05-04T12:13:01.522" v="5035" actId="14100"/>
          <ac:spMkLst>
            <pc:docMk/>
            <pc:sldMk cId="1235606852" sldId="2147377440"/>
            <ac:spMk id="4" creationId="{2D4D9008-8082-D097-0514-286946C2CB25}"/>
          </ac:spMkLst>
        </pc:spChg>
        <pc:spChg chg="add mod">
          <ac:chgData name="Horn (ESO), Eleanor" userId="a15b8958-34bb-4d65-a3ce-3d8103530fa3" providerId="ADAL" clId="{0628EF4B-6283-43DF-8C36-738E5912DDD7}" dt="2023-05-09T16:06:48.035" v="8129" actId="20577"/>
          <ac:spMkLst>
            <pc:docMk/>
            <pc:sldMk cId="1235606852" sldId="2147377440"/>
            <ac:spMk id="5" creationId="{578F5FF3-24FF-6887-1D20-7ACFB14BC93D}"/>
          </ac:spMkLst>
        </pc:spChg>
      </pc:sldChg>
      <pc:sldChg chg="del">
        <pc:chgData name="Horn (ESO), Eleanor" userId="a15b8958-34bb-4d65-a3ce-3d8103530fa3" providerId="ADAL" clId="{0628EF4B-6283-43DF-8C36-738E5912DDD7}" dt="2023-05-04T08:27:16.271" v="60" actId="47"/>
        <pc:sldMkLst>
          <pc:docMk/>
          <pc:sldMk cId="3466975591" sldId="2147377444"/>
        </pc:sldMkLst>
      </pc:sldChg>
      <pc:sldChg chg="addSp delSp modSp add mod modCm">
        <pc:chgData name="Horn (ESO), Eleanor" userId="a15b8958-34bb-4d65-a3ce-3d8103530fa3" providerId="ADAL" clId="{0628EF4B-6283-43DF-8C36-738E5912DDD7}" dt="2023-05-09T11:17:47.161" v="7777"/>
        <pc:sldMkLst>
          <pc:docMk/>
          <pc:sldMk cId="3598264753" sldId="2147377444"/>
        </pc:sldMkLst>
        <pc:spChg chg="add mod">
          <ac:chgData name="Horn (ESO), Eleanor" userId="a15b8958-34bb-4d65-a3ce-3d8103530fa3" providerId="ADAL" clId="{0628EF4B-6283-43DF-8C36-738E5912DDD7}" dt="2023-05-04T15:43:02.823" v="6750" actId="208"/>
          <ac:spMkLst>
            <pc:docMk/>
            <pc:sldMk cId="3598264753" sldId="2147377444"/>
            <ac:spMk id="2" creationId="{55A7884A-DE85-E40D-BF3F-4D7790A35CB7}"/>
          </ac:spMkLst>
        </pc:spChg>
        <pc:spChg chg="mod">
          <ac:chgData name="Horn (ESO), Eleanor" userId="a15b8958-34bb-4d65-a3ce-3d8103530fa3" providerId="ADAL" clId="{0628EF4B-6283-43DF-8C36-738E5912DDD7}" dt="2023-05-04T10:18:49.175" v="2021" actId="1076"/>
          <ac:spMkLst>
            <pc:docMk/>
            <pc:sldMk cId="3598264753" sldId="2147377444"/>
            <ac:spMk id="4" creationId="{331055C2-A30F-4492-1BCE-4B8C4E638D86}"/>
          </ac:spMkLst>
        </pc:spChg>
        <pc:spChg chg="del">
          <ac:chgData name="Horn (ESO), Eleanor" userId="a15b8958-34bb-4d65-a3ce-3d8103530fa3" providerId="ADAL" clId="{0628EF4B-6283-43DF-8C36-738E5912DDD7}" dt="2023-05-04T09:41:29.862" v="1018" actId="478"/>
          <ac:spMkLst>
            <pc:docMk/>
            <pc:sldMk cId="3598264753" sldId="2147377444"/>
            <ac:spMk id="5" creationId="{CF95D7E0-D266-86B7-A2B5-791392C9167E}"/>
          </ac:spMkLst>
        </pc:spChg>
        <pc:spChg chg="add del mod">
          <ac:chgData name="Horn (ESO), Eleanor" userId="a15b8958-34bb-4d65-a3ce-3d8103530fa3" providerId="ADAL" clId="{0628EF4B-6283-43DF-8C36-738E5912DDD7}" dt="2023-05-04T09:41:32.407" v="1020" actId="478"/>
          <ac:spMkLst>
            <pc:docMk/>
            <pc:sldMk cId="3598264753" sldId="2147377444"/>
            <ac:spMk id="6" creationId="{77FA0204-AC84-990C-0B02-2865D8269EFE}"/>
          </ac:spMkLst>
        </pc:spChg>
        <pc:spChg chg="add del mod">
          <ac:chgData name="Horn (ESO), Eleanor" userId="a15b8958-34bb-4d65-a3ce-3d8103530fa3" providerId="ADAL" clId="{0628EF4B-6283-43DF-8C36-738E5912DDD7}" dt="2023-05-04T09:42:32.775" v="1043" actId="478"/>
          <ac:spMkLst>
            <pc:docMk/>
            <pc:sldMk cId="3598264753" sldId="2147377444"/>
            <ac:spMk id="9" creationId="{16BEC51E-9B4D-8031-F6C1-FB1847A692BB}"/>
          </ac:spMkLst>
        </pc:spChg>
        <pc:spChg chg="add mod">
          <ac:chgData name="Horn (ESO), Eleanor" userId="a15b8958-34bb-4d65-a3ce-3d8103530fa3" providerId="ADAL" clId="{0628EF4B-6283-43DF-8C36-738E5912DDD7}" dt="2023-05-04T10:22:42.814" v="2101" actId="164"/>
          <ac:spMkLst>
            <pc:docMk/>
            <pc:sldMk cId="3598264753" sldId="2147377444"/>
            <ac:spMk id="12" creationId="{B63D64B1-112C-FE4C-7946-540876AB4672}"/>
          </ac:spMkLst>
        </pc:spChg>
        <pc:spChg chg="add mod">
          <ac:chgData name="Horn (ESO), Eleanor" userId="a15b8958-34bb-4d65-a3ce-3d8103530fa3" providerId="ADAL" clId="{0628EF4B-6283-43DF-8C36-738E5912DDD7}" dt="2023-05-04T10:22:42.814" v="2101" actId="164"/>
          <ac:spMkLst>
            <pc:docMk/>
            <pc:sldMk cId="3598264753" sldId="2147377444"/>
            <ac:spMk id="13" creationId="{F4BD0255-CB13-BE3C-7B8E-294668A9F007}"/>
          </ac:spMkLst>
        </pc:spChg>
        <pc:spChg chg="add mod">
          <ac:chgData name="Horn (ESO), Eleanor" userId="a15b8958-34bb-4d65-a3ce-3d8103530fa3" providerId="ADAL" clId="{0628EF4B-6283-43DF-8C36-738E5912DDD7}" dt="2023-05-04T10:22:42.814" v="2101" actId="164"/>
          <ac:spMkLst>
            <pc:docMk/>
            <pc:sldMk cId="3598264753" sldId="2147377444"/>
            <ac:spMk id="14" creationId="{3BCF9BCA-EFD4-A131-6854-E4555653E610}"/>
          </ac:spMkLst>
        </pc:spChg>
        <pc:spChg chg="add mod">
          <ac:chgData name="Horn (ESO), Eleanor" userId="a15b8958-34bb-4d65-a3ce-3d8103530fa3" providerId="ADAL" clId="{0628EF4B-6283-43DF-8C36-738E5912DDD7}" dt="2023-05-04T10:22:42.814" v="2101" actId="164"/>
          <ac:spMkLst>
            <pc:docMk/>
            <pc:sldMk cId="3598264753" sldId="2147377444"/>
            <ac:spMk id="15" creationId="{3A79D196-FD11-2859-9823-81CCC827CC71}"/>
          </ac:spMkLst>
        </pc:spChg>
        <pc:spChg chg="add mod">
          <ac:chgData name="Horn (ESO), Eleanor" userId="a15b8958-34bb-4d65-a3ce-3d8103530fa3" providerId="ADAL" clId="{0628EF4B-6283-43DF-8C36-738E5912DDD7}" dt="2023-05-04T10:22:42.814" v="2101" actId="164"/>
          <ac:spMkLst>
            <pc:docMk/>
            <pc:sldMk cId="3598264753" sldId="2147377444"/>
            <ac:spMk id="16" creationId="{A15F861B-D4A4-B3B2-E883-8A193073A295}"/>
          </ac:spMkLst>
        </pc:spChg>
        <pc:spChg chg="add mod ord">
          <ac:chgData name="Horn (ESO), Eleanor" userId="a15b8958-34bb-4d65-a3ce-3d8103530fa3" providerId="ADAL" clId="{0628EF4B-6283-43DF-8C36-738E5912DDD7}" dt="2023-05-05T13:03:34.101" v="7726" actId="20577"/>
          <ac:spMkLst>
            <pc:docMk/>
            <pc:sldMk cId="3598264753" sldId="2147377444"/>
            <ac:spMk id="17" creationId="{206F1A22-82C2-3A4E-4753-5020D6A2BAD0}"/>
          </ac:spMkLst>
        </pc:spChg>
        <pc:spChg chg="add mod">
          <ac:chgData name="Horn (ESO), Eleanor" userId="a15b8958-34bb-4d65-a3ce-3d8103530fa3" providerId="ADAL" clId="{0628EF4B-6283-43DF-8C36-738E5912DDD7}" dt="2023-05-04T10:22:42.814" v="2101" actId="164"/>
          <ac:spMkLst>
            <pc:docMk/>
            <pc:sldMk cId="3598264753" sldId="2147377444"/>
            <ac:spMk id="18" creationId="{88B19B65-035F-EB07-DF98-88744EC92DD1}"/>
          </ac:spMkLst>
        </pc:spChg>
        <pc:spChg chg="add mod">
          <ac:chgData name="Horn (ESO), Eleanor" userId="a15b8958-34bb-4d65-a3ce-3d8103530fa3" providerId="ADAL" clId="{0628EF4B-6283-43DF-8C36-738E5912DDD7}" dt="2023-05-04T10:22:42.814" v="2101" actId="164"/>
          <ac:spMkLst>
            <pc:docMk/>
            <pc:sldMk cId="3598264753" sldId="2147377444"/>
            <ac:spMk id="19" creationId="{BE1CFFF3-1A2E-65EC-6D64-B39BB3DC486F}"/>
          </ac:spMkLst>
        </pc:spChg>
        <pc:spChg chg="add mod">
          <ac:chgData name="Horn (ESO), Eleanor" userId="a15b8958-34bb-4d65-a3ce-3d8103530fa3" providerId="ADAL" clId="{0628EF4B-6283-43DF-8C36-738E5912DDD7}" dt="2023-05-04T10:22:42.814" v="2101" actId="164"/>
          <ac:spMkLst>
            <pc:docMk/>
            <pc:sldMk cId="3598264753" sldId="2147377444"/>
            <ac:spMk id="23" creationId="{34883928-2B00-69DD-5326-CD21764BBA2A}"/>
          </ac:spMkLst>
        </pc:spChg>
        <pc:spChg chg="add mod">
          <ac:chgData name="Horn (ESO), Eleanor" userId="a15b8958-34bb-4d65-a3ce-3d8103530fa3" providerId="ADAL" clId="{0628EF4B-6283-43DF-8C36-738E5912DDD7}" dt="2023-05-04T10:22:42.814" v="2101" actId="164"/>
          <ac:spMkLst>
            <pc:docMk/>
            <pc:sldMk cId="3598264753" sldId="2147377444"/>
            <ac:spMk id="25" creationId="{AFDF13DC-2351-B1C0-F67D-2C34CF448049}"/>
          </ac:spMkLst>
        </pc:spChg>
        <pc:spChg chg="add mod">
          <ac:chgData name="Horn (ESO), Eleanor" userId="a15b8958-34bb-4d65-a3ce-3d8103530fa3" providerId="ADAL" clId="{0628EF4B-6283-43DF-8C36-738E5912DDD7}" dt="2023-05-04T10:22:42.814" v="2101" actId="164"/>
          <ac:spMkLst>
            <pc:docMk/>
            <pc:sldMk cId="3598264753" sldId="2147377444"/>
            <ac:spMk id="27" creationId="{D15E1F9D-17E6-A329-1264-202B0ACAEB6B}"/>
          </ac:spMkLst>
        </pc:spChg>
        <pc:spChg chg="add mod">
          <ac:chgData name="Horn (ESO), Eleanor" userId="a15b8958-34bb-4d65-a3ce-3d8103530fa3" providerId="ADAL" clId="{0628EF4B-6283-43DF-8C36-738E5912DDD7}" dt="2023-05-04T10:22:42.814" v="2101" actId="164"/>
          <ac:spMkLst>
            <pc:docMk/>
            <pc:sldMk cId="3598264753" sldId="2147377444"/>
            <ac:spMk id="28" creationId="{9DEF7C95-B313-08BD-29EE-AF0A09603D3C}"/>
          </ac:spMkLst>
        </pc:spChg>
        <pc:spChg chg="add mod">
          <ac:chgData name="Horn (ESO), Eleanor" userId="a15b8958-34bb-4d65-a3ce-3d8103530fa3" providerId="ADAL" clId="{0628EF4B-6283-43DF-8C36-738E5912DDD7}" dt="2023-05-04T10:22:42.814" v="2101" actId="164"/>
          <ac:spMkLst>
            <pc:docMk/>
            <pc:sldMk cId="3598264753" sldId="2147377444"/>
            <ac:spMk id="30" creationId="{8DC485BF-6A7A-FB8A-429C-5884ABC755D2}"/>
          </ac:spMkLst>
        </pc:spChg>
        <pc:spChg chg="add mod">
          <ac:chgData name="Horn (ESO), Eleanor" userId="a15b8958-34bb-4d65-a3ce-3d8103530fa3" providerId="ADAL" clId="{0628EF4B-6283-43DF-8C36-738E5912DDD7}" dt="2023-05-05T08:58:27.929" v="7354" actId="1037"/>
          <ac:spMkLst>
            <pc:docMk/>
            <pc:sldMk cId="3598264753" sldId="2147377444"/>
            <ac:spMk id="36" creationId="{5A67EDE1-DC55-8678-DA2E-EBFE1B18B090}"/>
          </ac:spMkLst>
        </pc:spChg>
        <pc:spChg chg="add mod">
          <ac:chgData name="Horn (ESO), Eleanor" userId="a15b8958-34bb-4d65-a3ce-3d8103530fa3" providerId="ADAL" clId="{0628EF4B-6283-43DF-8C36-738E5912DDD7}" dt="2023-05-04T10:22:42.814" v="2101" actId="164"/>
          <ac:spMkLst>
            <pc:docMk/>
            <pc:sldMk cId="3598264753" sldId="2147377444"/>
            <ac:spMk id="37" creationId="{2F247D22-914C-A823-B8AF-BC921C42DC60}"/>
          </ac:spMkLst>
        </pc:spChg>
        <pc:spChg chg="add mod">
          <ac:chgData name="Horn (ESO), Eleanor" userId="a15b8958-34bb-4d65-a3ce-3d8103530fa3" providerId="ADAL" clId="{0628EF4B-6283-43DF-8C36-738E5912DDD7}" dt="2023-05-04T10:22:42.814" v="2101" actId="164"/>
          <ac:spMkLst>
            <pc:docMk/>
            <pc:sldMk cId="3598264753" sldId="2147377444"/>
            <ac:spMk id="38" creationId="{27E82C8A-E0F9-3869-8609-B1425B6802EB}"/>
          </ac:spMkLst>
        </pc:spChg>
        <pc:spChg chg="add mod">
          <ac:chgData name="Horn (ESO), Eleanor" userId="a15b8958-34bb-4d65-a3ce-3d8103530fa3" providerId="ADAL" clId="{0628EF4B-6283-43DF-8C36-738E5912DDD7}" dt="2023-05-04T10:22:42.814" v="2101" actId="164"/>
          <ac:spMkLst>
            <pc:docMk/>
            <pc:sldMk cId="3598264753" sldId="2147377444"/>
            <ac:spMk id="39" creationId="{08FFC91A-D48B-D882-6ABB-BE5F197FD89F}"/>
          </ac:spMkLst>
        </pc:spChg>
        <pc:spChg chg="add mod">
          <ac:chgData name="Horn (ESO), Eleanor" userId="a15b8958-34bb-4d65-a3ce-3d8103530fa3" providerId="ADAL" clId="{0628EF4B-6283-43DF-8C36-738E5912DDD7}" dt="2023-05-05T08:58:37.272" v="7361" actId="1037"/>
          <ac:spMkLst>
            <pc:docMk/>
            <pc:sldMk cId="3598264753" sldId="2147377444"/>
            <ac:spMk id="41" creationId="{D56105ED-0833-013F-FE10-AFB0404567C2}"/>
          </ac:spMkLst>
        </pc:spChg>
        <pc:spChg chg="add mod">
          <ac:chgData name="Horn (ESO), Eleanor" userId="a15b8958-34bb-4d65-a3ce-3d8103530fa3" providerId="ADAL" clId="{0628EF4B-6283-43DF-8C36-738E5912DDD7}" dt="2023-05-04T10:27:02.600" v="2349" actId="20577"/>
          <ac:spMkLst>
            <pc:docMk/>
            <pc:sldMk cId="3598264753" sldId="2147377444"/>
            <ac:spMk id="44" creationId="{9D383991-3209-9CF5-FB38-33375D235CCA}"/>
          </ac:spMkLst>
        </pc:spChg>
        <pc:grpChg chg="add mod">
          <ac:chgData name="Horn (ESO), Eleanor" userId="a15b8958-34bb-4d65-a3ce-3d8103530fa3" providerId="ADAL" clId="{0628EF4B-6283-43DF-8C36-738E5912DDD7}" dt="2023-05-04T10:22:42.814" v="2101" actId="164"/>
          <ac:grpSpMkLst>
            <pc:docMk/>
            <pc:sldMk cId="3598264753" sldId="2147377444"/>
            <ac:grpSpMk id="43" creationId="{D21A1B48-3517-6F80-FBAF-DE8F0525B9E1}"/>
          </ac:grpSpMkLst>
        </pc:grpChg>
        <pc:graphicFrameChg chg="add mod modGraphic">
          <ac:chgData name="Horn (ESO), Eleanor" userId="a15b8958-34bb-4d65-a3ce-3d8103530fa3" providerId="ADAL" clId="{0628EF4B-6283-43DF-8C36-738E5912DDD7}" dt="2023-05-04T10:17:37.621" v="1978" actId="1076"/>
          <ac:graphicFrameMkLst>
            <pc:docMk/>
            <pc:sldMk cId="3598264753" sldId="2147377444"/>
            <ac:graphicFrameMk id="10" creationId="{2455CBB8-96C2-86E8-DA2E-99C6A50640FD}"/>
          </ac:graphicFrameMkLst>
        </pc:graphicFrameChg>
        <pc:cxnChg chg="add del mod">
          <ac:chgData name="Horn (ESO), Eleanor" userId="a15b8958-34bb-4d65-a3ce-3d8103530fa3" providerId="ADAL" clId="{0628EF4B-6283-43DF-8C36-738E5912DDD7}" dt="2023-05-04T09:45:04.275" v="1170" actId="21"/>
          <ac:cxnSpMkLst>
            <pc:docMk/>
            <pc:sldMk cId="3598264753" sldId="2147377444"/>
            <ac:cxnSpMk id="8" creationId="{1C840FE6-6B34-7E18-A116-04AB17534FDE}"/>
          </ac:cxnSpMkLst>
        </pc:cxnChg>
        <pc:cxnChg chg="add mod">
          <ac:chgData name="Horn (ESO), Eleanor" userId="a15b8958-34bb-4d65-a3ce-3d8103530fa3" providerId="ADAL" clId="{0628EF4B-6283-43DF-8C36-738E5912DDD7}" dt="2023-05-04T10:22:42.814" v="2101" actId="164"/>
          <ac:cxnSpMkLst>
            <pc:docMk/>
            <pc:sldMk cId="3598264753" sldId="2147377444"/>
            <ac:cxnSpMk id="11" creationId="{90351034-E68B-7CA6-FC4E-9B43FA338F18}"/>
          </ac:cxnSpMkLst>
        </pc:cxnChg>
        <pc:cxnChg chg="add mod">
          <ac:chgData name="Horn (ESO), Eleanor" userId="a15b8958-34bb-4d65-a3ce-3d8103530fa3" providerId="ADAL" clId="{0628EF4B-6283-43DF-8C36-738E5912DDD7}" dt="2023-05-04T10:22:42.814" v="2101" actId="164"/>
          <ac:cxnSpMkLst>
            <pc:docMk/>
            <pc:sldMk cId="3598264753" sldId="2147377444"/>
            <ac:cxnSpMk id="21" creationId="{ACD3F642-F492-BB98-3CC2-22779F86C916}"/>
          </ac:cxnSpMkLst>
        </pc:cxnChg>
        <pc:cxnChg chg="add mod ord">
          <ac:chgData name="Horn (ESO), Eleanor" userId="a15b8958-34bb-4d65-a3ce-3d8103530fa3" providerId="ADAL" clId="{0628EF4B-6283-43DF-8C36-738E5912DDD7}" dt="2023-05-04T10:22:42.814" v="2101" actId="164"/>
          <ac:cxnSpMkLst>
            <pc:docMk/>
            <pc:sldMk cId="3598264753" sldId="2147377444"/>
            <ac:cxnSpMk id="26" creationId="{543F0EE6-24E0-3C82-BDB1-421E17F8C5E2}"/>
          </ac:cxnSpMkLst>
        </pc:cxnChg>
        <pc:cxnChg chg="add mod">
          <ac:chgData name="Horn (ESO), Eleanor" userId="a15b8958-34bb-4d65-a3ce-3d8103530fa3" providerId="ADAL" clId="{0628EF4B-6283-43DF-8C36-738E5912DDD7}" dt="2023-05-04T10:22:42.814" v="2101" actId="164"/>
          <ac:cxnSpMkLst>
            <pc:docMk/>
            <pc:sldMk cId="3598264753" sldId="2147377444"/>
            <ac:cxnSpMk id="29" creationId="{3C795F49-4FB6-517D-068A-040C0995779E}"/>
          </ac:cxnSpMkLst>
        </pc:cxnChg>
      </pc:sldChg>
      <pc:sldChg chg="addSp delSp modSp add mod modCm">
        <pc:chgData name="Horn (ESO), Eleanor" userId="a15b8958-34bb-4d65-a3ce-3d8103530fa3" providerId="ADAL" clId="{0628EF4B-6283-43DF-8C36-738E5912DDD7}" dt="2023-05-09T11:18:10.480" v="7778"/>
        <pc:sldMkLst>
          <pc:docMk/>
          <pc:sldMk cId="3435468505" sldId="2147377445"/>
        </pc:sldMkLst>
        <pc:spChg chg="add mod">
          <ac:chgData name="Horn (ESO), Eleanor" userId="a15b8958-34bb-4d65-a3ce-3d8103530fa3" providerId="ADAL" clId="{0628EF4B-6283-43DF-8C36-738E5912DDD7}" dt="2023-05-04T10:34:02.611" v="2781" actId="14100"/>
          <ac:spMkLst>
            <pc:docMk/>
            <pc:sldMk cId="3435468505" sldId="2147377445"/>
            <ac:spMk id="2" creationId="{46A79934-3F19-FD27-86D6-AB3E6CE18611}"/>
          </ac:spMkLst>
        </pc:spChg>
        <pc:spChg chg="add mod">
          <ac:chgData name="Horn (ESO), Eleanor" userId="a15b8958-34bb-4d65-a3ce-3d8103530fa3" providerId="ADAL" clId="{0628EF4B-6283-43DF-8C36-738E5912DDD7}" dt="2023-05-04T10:34:02.611" v="2781" actId="14100"/>
          <ac:spMkLst>
            <pc:docMk/>
            <pc:sldMk cId="3435468505" sldId="2147377445"/>
            <ac:spMk id="3" creationId="{E299E404-E27B-6C03-0FAE-AC2276901E01}"/>
          </ac:spMkLst>
        </pc:spChg>
        <pc:spChg chg="del mod">
          <ac:chgData name="Horn (ESO), Eleanor" userId="a15b8958-34bb-4d65-a3ce-3d8103530fa3" providerId="ADAL" clId="{0628EF4B-6283-43DF-8C36-738E5912DDD7}" dt="2023-05-04T10:35:03.323" v="2786" actId="478"/>
          <ac:spMkLst>
            <pc:docMk/>
            <pc:sldMk cId="3435468505" sldId="2147377445"/>
            <ac:spMk id="4" creationId="{331055C2-A30F-4492-1BCE-4B8C4E638D86}"/>
          </ac:spMkLst>
        </pc:spChg>
        <pc:spChg chg="mod">
          <ac:chgData name="Horn (ESO), Eleanor" userId="a15b8958-34bb-4d65-a3ce-3d8103530fa3" providerId="ADAL" clId="{0628EF4B-6283-43DF-8C36-738E5912DDD7}" dt="2023-05-04T10:36:45.794" v="2858" actId="108"/>
          <ac:spMkLst>
            <pc:docMk/>
            <pc:sldMk cId="3435468505" sldId="2147377445"/>
            <ac:spMk id="5" creationId="{CF95D7E0-D266-86B7-A2B5-791392C9167E}"/>
          </ac:spMkLst>
        </pc:spChg>
        <pc:spChg chg="add mod">
          <ac:chgData name="Horn (ESO), Eleanor" userId="a15b8958-34bb-4d65-a3ce-3d8103530fa3" providerId="ADAL" clId="{0628EF4B-6283-43DF-8C36-738E5912DDD7}" dt="2023-05-04T10:34:09.781" v="2782" actId="14100"/>
          <ac:spMkLst>
            <pc:docMk/>
            <pc:sldMk cId="3435468505" sldId="2147377445"/>
            <ac:spMk id="6" creationId="{13383860-6636-B896-E142-CBC6A51FFB5D}"/>
          </ac:spMkLst>
        </pc:spChg>
        <pc:spChg chg="add mod">
          <ac:chgData name="Horn (ESO), Eleanor" userId="a15b8958-34bb-4d65-a3ce-3d8103530fa3" providerId="ADAL" clId="{0628EF4B-6283-43DF-8C36-738E5912DDD7}" dt="2023-05-04T10:34:13.093" v="2783" actId="14100"/>
          <ac:spMkLst>
            <pc:docMk/>
            <pc:sldMk cId="3435468505" sldId="2147377445"/>
            <ac:spMk id="7" creationId="{81EECF37-0FB9-0EB4-5272-43D1609AD9B7}"/>
          </ac:spMkLst>
        </pc:spChg>
        <pc:spChg chg="add mod">
          <ac:chgData name="Horn (ESO), Eleanor" userId="a15b8958-34bb-4d65-a3ce-3d8103530fa3" providerId="ADAL" clId="{0628EF4B-6283-43DF-8C36-738E5912DDD7}" dt="2023-05-04T15:42:59.996" v="6749" actId="208"/>
          <ac:spMkLst>
            <pc:docMk/>
            <pc:sldMk cId="3435468505" sldId="2147377445"/>
            <ac:spMk id="8" creationId="{24E6CBDB-02AD-8699-D64E-4991D6C0AEDD}"/>
          </ac:spMkLst>
        </pc:spChg>
        <pc:spChg chg="add del mod">
          <ac:chgData name="Horn (ESO), Eleanor" userId="a15b8958-34bb-4d65-a3ce-3d8103530fa3" providerId="ADAL" clId="{0628EF4B-6283-43DF-8C36-738E5912DDD7}" dt="2023-05-04T10:35:05.479" v="2787" actId="478"/>
          <ac:spMkLst>
            <pc:docMk/>
            <pc:sldMk cId="3435468505" sldId="2147377445"/>
            <ac:spMk id="10" creationId="{3C5DAFE3-4BCF-9960-FBC5-FCCCC90248FB}"/>
          </ac:spMkLst>
        </pc:spChg>
        <pc:spChg chg="add mod">
          <ac:chgData name="Horn (ESO), Eleanor" userId="a15b8958-34bb-4d65-a3ce-3d8103530fa3" providerId="ADAL" clId="{0628EF4B-6283-43DF-8C36-738E5912DDD7}" dt="2023-05-04T10:35:20.338" v="2837" actId="20577"/>
          <ac:spMkLst>
            <pc:docMk/>
            <pc:sldMk cId="3435468505" sldId="2147377445"/>
            <ac:spMk id="11" creationId="{F7A89574-020B-78E2-9B5C-BED47EA2877B}"/>
          </ac:spMkLst>
        </pc:spChg>
        <pc:spChg chg="add del mod">
          <ac:chgData name="Horn (ESO), Eleanor" userId="a15b8958-34bb-4d65-a3ce-3d8103530fa3" providerId="ADAL" clId="{0628EF4B-6283-43DF-8C36-738E5912DDD7}" dt="2023-05-04T10:36:20.439" v="2841" actId="478"/>
          <ac:spMkLst>
            <pc:docMk/>
            <pc:sldMk cId="3435468505" sldId="2147377445"/>
            <ac:spMk id="12" creationId="{0D5997FA-2431-4F6D-F3B7-2AB0E11A096B}"/>
          </ac:spMkLst>
        </pc:spChg>
        <pc:spChg chg="add mod">
          <ac:chgData name="Horn (ESO), Eleanor" userId="a15b8958-34bb-4d65-a3ce-3d8103530fa3" providerId="ADAL" clId="{0628EF4B-6283-43DF-8C36-738E5912DDD7}" dt="2023-05-04T10:49:15.003" v="3473" actId="1038"/>
          <ac:spMkLst>
            <pc:docMk/>
            <pc:sldMk cId="3435468505" sldId="2147377445"/>
            <ac:spMk id="13" creationId="{D08DF0B5-233A-4524-3DAC-83BC109B85DE}"/>
          </ac:spMkLst>
        </pc:spChg>
        <pc:spChg chg="add mod">
          <ac:chgData name="Horn (ESO), Eleanor" userId="a15b8958-34bb-4d65-a3ce-3d8103530fa3" providerId="ADAL" clId="{0628EF4B-6283-43DF-8C36-738E5912DDD7}" dt="2023-05-04T10:51:46.004" v="3709" actId="20577"/>
          <ac:spMkLst>
            <pc:docMk/>
            <pc:sldMk cId="3435468505" sldId="2147377445"/>
            <ac:spMk id="14" creationId="{F703C0EF-0AFD-8182-B0C8-B56FD6DE5F05}"/>
          </ac:spMkLst>
        </pc:spChg>
        <pc:spChg chg="add mod ord">
          <ac:chgData name="Horn (ESO), Eleanor" userId="a15b8958-34bb-4d65-a3ce-3d8103530fa3" providerId="ADAL" clId="{0628EF4B-6283-43DF-8C36-738E5912DDD7}" dt="2023-05-04T10:52:19.055" v="3711" actId="207"/>
          <ac:spMkLst>
            <pc:docMk/>
            <pc:sldMk cId="3435468505" sldId="2147377445"/>
            <ac:spMk id="15" creationId="{C7D840FB-AC15-F238-DD3A-55CD277140FC}"/>
          </ac:spMkLst>
        </pc:spChg>
        <pc:spChg chg="add mod ord">
          <ac:chgData name="Horn (ESO), Eleanor" userId="a15b8958-34bb-4d65-a3ce-3d8103530fa3" providerId="ADAL" clId="{0628EF4B-6283-43DF-8C36-738E5912DDD7}" dt="2023-05-04T10:52:14.709" v="3710" actId="207"/>
          <ac:spMkLst>
            <pc:docMk/>
            <pc:sldMk cId="3435468505" sldId="2147377445"/>
            <ac:spMk id="16" creationId="{09F2C96E-44DB-6A48-B178-9AB747565E3B}"/>
          </ac:spMkLst>
        </pc:spChg>
      </pc:sldChg>
      <pc:sldChg chg="addSp delSp modSp add mod">
        <pc:chgData name="Horn (ESO), Eleanor" userId="a15b8958-34bb-4d65-a3ce-3d8103530fa3" providerId="ADAL" clId="{0628EF4B-6283-43DF-8C36-738E5912DDD7}" dt="2023-05-05T11:40:41.886" v="7588" actId="20577"/>
        <pc:sldMkLst>
          <pc:docMk/>
          <pc:sldMk cId="1818193605" sldId="2147377446"/>
        </pc:sldMkLst>
        <pc:spChg chg="add del mod">
          <ac:chgData name="Horn (ESO), Eleanor" userId="a15b8958-34bb-4d65-a3ce-3d8103530fa3" providerId="ADAL" clId="{0628EF4B-6283-43DF-8C36-738E5912DDD7}" dt="2023-05-04T10:53:07.644" v="3713" actId="478"/>
          <ac:spMkLst>
            <pc:docMk/>
            <pc:sldMk cId="1818193605" sldId="2147377446"/>
            <ac:spMk id="3" creationId="{1F8FE377-B99F-523E-34E5-50C4041BC4D7}"/>
          </ac:spMkLst>
        </pc:spChg>
        <pc:spChg chg="del mod">
          <ac:chgData name="Horn (ESO), Eleanor" userId="a15b8958-34bb-4d65-a3ce-3d8103530fa3" providerId="ADAL" clId="{0628EF4B-6283-43DF-8C36-738E5912DDD7}" dt="2023-05-04T10:53:05.575" v="3712" actId="478"/>
          <ac:spMkLst>
            <pc:docMk/>
            <pc:sldMk cId="1818193605" sldId="2147377446"/>
            <ac:spMk id="4" creationId="{331055C2-A30F-4492-1BCE-4B8C4E638D86}"/>
          </ac:spMkLst>
        </pc:spChg>
        <pc:spChg chg="del mod">
          <ac:chgData name="Horn (ESO), Eleanor" userId="a15b8958-34bb-4d65-a3ce-3d8103530fa3" providerId="ADAL" clId="{0628EF4B-6283-43DF-8C36-738E5912DDD7}" dt="2023-05-04T10:53:22.333" v="3730" actId="478"/>
          <ac:spMkLst>
            <pc:docMk/>
            <pc:sldMk cId="1818193605" sldId="2147377446"/>
            <ac:spMk id="5" creationId="{CF95D7E0-D266-86B7-A2B5-791392C9167E}"/>
          </ac:spMkLst>
        </pc:spChg>
        <pc:spChg chg="add mod">
          <ac:chgData name="Horn (ESO), Eleanor" userId="a15b8958-34bb-4d65-a3ce-3d8103530fa3" providerId="ADAL" clId="{0628EF4B-6283-43DF-8C36-738E5912DDD7}" dt="2023-05-04T10:53:18.826" v="3729" actId="20577"/>
          <ac:spMkLst>
            <pc:docMk/>
            <pc:sldMk cId="1818193605" sldId="2147377446"/>
            <ac:spMk id="6" creationId="{BCD393A1-D8E2-E91B-7EAF-E704DA920376}"/>
          </ac:spMkLst>
        </pc:spChg>
        <pc:spChg chg="add del mod">
          <ac:chgData name="Horn (ESO), Eleanor" userId="a15b8958-34bb-4d65-a3ce-3d8103530fa3" providerId="ADAL" clId="{0628EF4B-6283-43DF-8C36-738E5912DDD7}" dt="2023-05-04T10:53:23.862" v="3731" actId="478"/>
          <ac:spMkLst>
            <pc:docMk/>
            <pc:sldMk cId="1818193605" sldId="2147377446"/>
            <ac:spMk id="8" creationId="{4B9C3842-2C47-92E5-BDDB-24BA802922BB}"/>
          </ac:spMkLst>
        </pc:spChg>
        <pc:spChg chg="add mod">
          <ac:chgData name="Horn (ESO), Eleanor" userId="a15b8958-34bb-4d65-a3ce-3d8103530fa3" providerId="ADAL" clId="{0628EF4B-6283-43DF-8C36-738E5912DDD7}" dt="2023-05-05T11:40:25.290" v="7582" actId="20577"/>
          <ac:spMkLst>
            <pc:docMk/>
            <pc:sldMk cId="1818193605" sldId="2147377446"/>
            <ac:spMk id="9" creationId="{4A87B32C-BBC5-9B3D-4DBF-4D7989EFD34C}"/>
          </ac:spMkLst>
        </pc:spChg>
        <pc:spChg chg="add mod">
          <ac:chgData name="Horn (ESO), Eleanor" userId="a15b8958-34bb-4d65-a3ce-3d8103530fa3" providerId="ADAL" clId="{0628EF4B-6283-43DF-8C36-738E5912DDD7}" dt="2023-05-04T15:42:57.367" v="6748" actId="208"/>
          <ac:spMkLst>
            <pc:docMk/>
            <pc:sldMk cId="1818193605" sldId="2147377446"/>
            <ac:spMk id="11" creationId="{656C59F6-A169-E5E2-46B1-C2C1C1692C59}"/>
          </ac:spMkLst>
        </pc:spChg>
        <pc:spChg chg="add del mod">
          <ac:chgData name="Horn (ESO), Eleanor" userId="a15b8958-34bb-4d65-a3ce-3d8103530fa3" providerId="ADAL" clId="{0628EF4B-6283-43DF-8C36-738E5912DDD7}" dt="2023-05-04T12:08:21.916" v="4679"/>
          <ac:spMkLst>
            <pc:docMk/>
            <pc:sldMk cId="1818193605" sldId="2147377446"/>
            <ac:spMk id="12" creationId="{6D9E8450-AAED-86B2-749C-CF0C599CCC1D}"/>
          </ac:spMkLst>
        </pc:spChg>
        <pc:graphicFrameChg chg="add mod modGraphic">
          <ac:chgData name="Horn (ESO), Eleanor" userId="a15b8958-34bb-4d65-a3ce-3d8103530fa3" providerId="ADAL" clId="{0628EF4B-6283-43DF-8C36-738E5912DDD7}" dt="2023-05-05T11:40:41.886" v="7588" actId="20577"/>
          <ac:graphicFrameMkLst>
            <pc:docMk/>
            <pc:sldMk cId="1818193605" sldId="2147377446"/>
            <ac:graphicFrameMk id="10" creationId="{D802AC8E-57EC-C6F7-FBC7-FEECDDF8BD60}"/>
          </ac:graphicFrameMkLst>
        </pc:graphicFrameChg>
      </pc:sldChg>
      <pc:sldChg chg="addSp modSp add mod">
        <pc:chgData name="Horn (ESO), Eleanor" userId="a15b8958-34bb-4d65-a3ce-3d8103530fa3" providerId="ADAL" clId="{0628EF4B-6283-43DF-8C36-738E5912DDD7}" dt="2023-05-05T11:41:06.301" v="7589" actId="108"/>
        <pc:sldMkLst>
          <pc:docMk/>
          <pc:sldMk cId="2616265149" sldId="2147377447"/>
        </pc:sldMkLst>
        <pc:spChg chg="mod">
          <ac:chgData name="Horn (ESO), Eleanor" userId="a15b8958-34bb-4d65-a3ce-3d8103530fa3" providerId="ADAL" clId="{0628EF4B-6283-43DF-8C36-738E5912DDD7}" dt="2023-05-05T11:41:06.301" v="7589" actId="108"/>
          <ac:spMkLst>
            <pc:docMk/>
            <pc:sldMk cId="2616265149" sldId="2147377447"/>
            <ac:spMk id="2" creationId="{64268562-D69E-E2D9-C4C1-CD06146B1BC2}"/>
          </ac:spMkLst>
        </pc:spChg>
        <pc:spChg chg="add mod">
          <ac:chgData name="Horn (ESO), Eleanor" userId="a15b8958-34bb-4d65-a3ce-3d8103530fa3" providerId="ADAL" clId="{0628EF4B-6283-43DF-8C36-738E5912DDD7}" dt="2023-05-04T15:42:36.236" v="6743" actId="208"/>
          <ac:spMkLst>
            <pc:docMk/>
            <pc:sldMk cId="2616265149" sldId="2147377447"/>
            <ac:spMk id="3" creationId="{B5E71E70-0675-6137-EA4C-236F659F9030}"/>
          </ac:spMkLst>
        </pc:spChg>
        <pc:spChg chg="mod">
          <ac:chgData name="Horn (ESO), Eleanor" userId="a15b8958-34bb-4d65-a3ce-3d8103530fa3" providerId="ADAL" clId="{0628EF4B-6283-43DF-8C36-738E5912DDD7}" dt="2023-05-04T12:13:14.051" v="5055" actId="20577"/>
          <ac:spMkLst>
            <pc:docMk/>
            <pc:sldMk cId="2616265149" sldId="2147377447"/>
            <ac:spMk id="4" creationId="{2D4D9008-8082-D097-0514-286946C2CB25}"/>
          </ac:spMkLst>
        </pc:spChg>
      </pc:sldChg>
      <pc:sldChg chg="delSp modSp new mod">
        <pc:chgData name="Horn (ESO), Eleanor" userId="a15b8958-34bb-4d65-a3ce-3d8103530fa3" providerId="ADAL" clId="{0628EF4B-6283-43DF-8C36-738E5912DDD7}" dt="2023-05-04T12:34:11.324" v="6236" actId="20577"/>
        <pc:sldMkLst>
          <pc:docMk/>
          <pc:sldMk cId="2401589752" sldId="2147377448"/>
        </pc:sldMkLst>
        <pc:spChg chg="mod">
          <ac:chgData name="Horn (ESO), Eleanor" userId="a15b8958-34bb-4d65-a3ce-3d8103530fa3" providerId="ADAL" clId="{0628EF4B-6283-43DF-8C36-738E5912DDD7}" dt="2023-05-04T12:34:11.324" v="6236" actId="20577"/>
          <ac:spMkLst>
            <pc:docMk/>
            <pc:sldMk cId="2401589752" sldId="2147377448"/>
            <ac:spMk id="2" creationId="{36025C51-3EDB-F238-6A61-7AC44D0A79FE}"/>
          </ac:spMkLst>
        </pc:spChg>
        <pc:spChg chg="del">
          <ac:chgData name="Horn (ESO), Eleanor" userId="a15b8958-34bb-4d65-a3ce-3d8103530fa3" providerId="ADAL" clId="{0628EF4B-6283-43DF-8C36-738E5912DDD7}" dt="2023-05-04T12:34:03.892" v="6200" actId="478"/>
          <ac:spMkLst>
            <pc:docMk/>
            <pc:sldMk cId="2401589752" sldId="2147377448"/>
            <ac:spMk id="4" creationId="{27109733-0BA2-33E2-BF7A-52E3CC03D88A}"/>
          </ac:spMkLst>
        </pc:spChg>
      </pc:sldChg>
      <pc:sldChg chg="add ord">
        <pc:chgData name="Horn (ESO), Eleanor" userId="a15b8958-34bb-4d65-a3ce-3d8103530fa3" providerId="ADAL" clId="{0628EF4B-6283-43DF-8C36-738E5912DDD7}" dt="2023-05-04T14:34:42.472" v="6239"/>
        <pc:sldMkLst>
          <pc:docMk/>
          <pc:sldMk cId="2328154927" sldId="2147377449"/>
        </pc:sldMkLst>
      </pc:sldChg>
      <pc:sldChg chg="modSp add mod">
        <pc:chgData name="Horn (ESO), Eleanor" userId="a15b8958-34bb-4d65-a3ce-3d8103530fa3" providerId="ADAL" clId="{0628EF4B-6283-43DF-8C36-738E5912DDD7}" dt="2023-05-05T13:02:37.486" v="7723" actId="20577"/>
        <pc:sldMkLst>
          <pc:docMk/>
          <pc:sldMk cId="4112973857" sldId="2147377450"/>
        </pc:sldMkLst>
        <pc:spChg chg="mod">
          <ac:chgData name="Horn (ESO), Eleanor" userId="a15b8958-34bb-4d65-a3ce-3d8103530fa3" providerId="ADAL" clId="{0628EF4B-6283-43DF-8C36-738E5912DDD7}" dt="2023-05-05T13:00:31.583" v="7609" actId="20577"/>
          <ac:spMkLst>
            <pc:docMk/>
            <pc:sldMk cId="4112973857" sldId="2147377450"/>
            <ac:spMk id="4" creationId="{331055C2-A30F-4492-1BCE-4B8C4E638D86}"/>
          </ac:spMkLst>
        </pc:spChg>
        <pc:spChg chg="mod">
          <ac:chgData name="Horn (ESO), Eleanor" userId="a15b8958-34bb-4d65-a3ce-3d8103530fa3" providerId="ADAL" clId="{0628EF4B-6283-43DF-8C36-738E5912DDD7}" dt="2023-05-05T13:02:37.486" v="7723" actId="20577"/>
          <ac:spMkLst>
            <pc:docMk/>
            <pc:sldMk cId="4112973857" sldId="2147377450"/>
            <ac:spMk id="5" creationId="{CF95D7E0-D266-86B7-A2B5-791392C9167E}"/>
          </ac:spMkLst>
        </pc:spChg>
      </pc:sldChg>
      <pc:sldMasterChg chg="delSldLayout">
        <pc:chgData name="Horn (ESO), Eleanor" userId="a15b8958-34bb-4d65-a3ce-3d8103530fa3" providerId="ADAL" clId="{0628EF4B-6283-43DF-8C36-738E5912DDD7}" dt="2023-05-04T08:27:16.271" v="60" actId="47"/>
        <pc:sldMasterMkLst>
          <pc:docMk/>
          <pc:sldMasterMk cId="1217715291" sldId="2147483690"/>
        </pc:sldMasterMkLst>
        <pc:sldLayoutChg chg="del">
          <pc:chgData name="Horn (ESO), Eleanor" userId="a15b8958-34bb-4d65-a3ce-3d8103530fa3" providerId="ADAL" clId="{0628EF4B-6283-43DF-8C36-738E5912DDD7}" dt="2023-05-04T08:27:16.271" v="60" actId="47"/>
          <pc:sldLayoutMkLst>
            <pc:docMk/>
            <pc:sldMasterMk cId="1217715291" sldId="2147483690"/>
            <pc:sldLayoutMk cId="1153324290" sldId="2147484177"/>
          </pc:sldLayoutMkLst>
        </pc:sldLayoutChg>
        <pc:sldLayoutChg chg="del">
          <pc:chgData name="Horn (ESO), Eleanor" userId="a15b8958-34bb-4d65-a3ce-3d8103530fa3" providerId="ADAL" clId="{0628EF4B-6283-43DF-8C36-738E5912DDD7}" dt="2023-05-04T08:27:16.271" v="60" actId="47"/>
          <pc:sldLayoutMkLst>
            <pc:docMk/>
            <pc:sldMasterMk cId="1217715291" sldId="2147483690"/>
            <pc:sldLayoutMk cId="1373959076" sldId="2147484178"/>
          </pc:sldLayoutMkLst>
        </pc:sldLayoutChg>
      </pc:sldMasterChg>
      <pc:sldMasterChg chg="del delSldLayout">
        <pc:chgData name="Horn (ESO), Eleanor" userId="a15b8958-34bb-4d65-a3ce-3d8103530fa3" providerId="ADAL" clId="{0628EF4B-6283-43DF-8C36-738E5912DDD7}" dt="2023-05-04T08:27:30.059" v="63" actId="47"/>
        <pc:sldMasterMkLst>
          <pc:docMk/>
          <pc:sldMasterMk cId="1120337949" sldId="2147484019"/>
        </pc:sldMasterMkLst>
        <pc:sldLayoutChg chg="del">
          <pc:chgData name="Horn (ESO), Eleanor" userId="a15b8958-34bb-4d65-a3ce-3d8103530fa3" providerId="ADAL" clId="{0628EF4B-6283-43DF-8C36-738E5912DDD7}" dt="2023-05-04T08:27:30.059" v="63" actId="47"/>
          <pc:sldLayoutMkLst>
            <pc:docMk/>
            <pc:sldMasterMk cId="1120337949" sldId="2147484019"/>
            <pc:sldLayoutMk cId="653712796" sldId="2147484020"/>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2754782477" sldId="2147484021"/>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3867524418" sldId="2147484022"/>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2446031837" sldId="2147484023"/>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2051649567" sldId="2147484024"/>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3468862896" sldId="2147484025"/>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687232652" sldId="2147484026"/>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3330580260" sldId="2147484027"/>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1570043451" sldId="2147484028"/>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3218811515" sldId="2147484029"/>
          </pc:sldLayoutMkLst>
        </pc:sldLayoutChg>
        <pc:sldLayoutChg chg="del">
          <pc:chgData name="Horn (ESO), Eleanor" userId="a15b8958-34bb-4d65-a3ce-3d8103530fa3" providerId="ADAL" clId="{0628EF4B-6283-43DF-8C36-738E5912DDD7}" dt="2023-05-04T08:27:30.059" v="63" actId="47"/>
          <pc:sldLayoutMkLst>
            <pc:docMk/>
            <pc:sldMasterMk cId="1120337949" sldId="2147484019"/>
            <pc:sldLayoutMk cId="2126863688" sldId="2147484030"/>
          </pc:sldLayoutMkLst>
        </pc:sldLayoutChg>
      </pc:sldMasterChg>
      <pc:sldMasterChg chg="del delSldLayout">
        <pc:chgData name="Horn (ESO), Eleanor" userId="a15b8958-34bb-4d65-a3ce-3d8103530fa3" providerId="ADAL" clId="{0628EF4B-6283-43DF-8C36-738E5912DDD7}" dt="2023-05-04T08:27:16.271" v="60" actId="47"/>
        <pc:sldMasterMkLst>
          <pc:docMk/>
          <pc:sldMasterMk cId="3638999960" sldId="2147484149"/>
        </pc:sldMasterMkLst>
        <pc:sldLayoutChg chg="del">
          <pc:chgData name="Horn (ESO), Eleanor" userId="a15b8958-34bb-4d65-a3ce-3d8103530fa3" providerId="ADAL" clId="{0628EF4B-6283-43DF-8C36-738E5912DDD7}" dt="2023-05-04T08:27:16.271" v="60" actId="47"/>
          <pc:sldLayoutMkLst>
            <pc:docMk/>
            <pc:sldMasterMk cId="3638999960" sldId="2147484149"/>
            <pc:sldLayoutMk cId="3281406747" sldId="2147484150"/>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202637985" sldId="2147484151"/>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2882404133" sldId="2147484152"/>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017916577" sldId="2147484153"/>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2940436150" sldId="2147484154"/>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849657901" sldId="2147484155"/>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3621658198" sldId="2147484156"/>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934952751" sldId="2147484157"/>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2213548969" sldId="2147484158"/>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2056991591" sldId="2147484159"/>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125423294" sldId="2147484160"/>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125572755" sldId="2147484161"/>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461328306" sldId="2147484162"/>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799103240" sldId="2147484163"/>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3337877679" sldId="2147484164"/>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427111458" sldId="2147484165"/>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282593839" sldId="2147484166"/>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2804356234" sldId="2147484167"/>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2166418274" sldId="2147484168"/>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2933734101" sldId="2147484169"/>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3143907188" sldId="2147484170"/>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691478059" sldId="2147484171"/>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881826847" sldId="2147484172"/>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3135350073" sldId="2147484173"/>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349973084" sldId="2147484174"/>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4060086060" sldId="2147484175"/>
          </pc:sldLayoutMkLst>
        </pc:sldLayoutChg>
        <pc:sldLayoutChg chg="del">
          <pc:chgData name="Horn (ESO), Eleanor" userId="a15b8958-34bb-4d65-a3ce-3d8103530fa3" providerId="ADAL" clId="{0628EF4B-6283-43DF-8C36-738E5912DDD7}" dt="2023-05-04T08:27:16.271" v="60" actId="47"/>
          <pc:sldLayoutMkLst>
            <pc:docMk/>
            <pc:sldMasterMk cId="3638999960" sldId="2147484149"/>
            <pc:sldLayoutMk cId="1726919320" sldId="2147484176"/>
          </pc:sldLayoutMkLst>
        </pc:sldLayoutChg>
      </pc:sldMasterChg>
    </pc:docChg>
  </pc:docChgLst>
  <pc:docChgLst>
    <pc:chgData name="Kirk-Wilson (ESO), William" userId="S::william.kirkwilson@uk.nationalgrid.com::95a5d365-811b-40a2-9465-0206996e72db" providerId="AD" clId="Web-{9DD15F42-1A74-689C-931E-524E595A96A9}"/>
    <pc:docChg chg="">
      <pc:chgData name="Kirk-Wilson (ESO), William" userId="S::william.kirkwilson@uk.nationalgrid.com::95a5d365-811b-40a2-9465-0206996e72db" providerId="AD" clId="Web-{9DD15F42-1A74-689C-931E-524E595A96A9}" dt="2023-05-09T16:50:17.918" v="0"/>
      <pc:docMkLst>
        <pc:docMk/>
      </pc:docMkLst>
      <pc:sldChg chg="modCm">
        <pc:chgData name="Kirk-Wilson (ESO), William" userId="S::william.kirkwilson@uk.nationalgrid.com::95a5d365-811b-40a2-9465-0206996e72db" providerId="AD" clId="Web-{9DD15F42-1A74-689C-931E-524E595A96A9}" dt="2023-05-09T16:50:17.918" v="0"/>
        <pc:sldMkLst>
          <pc:docMk/>
          <pc:sldMk cId="1894678405" sldId="214737661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2CA805-69A9-451B-8BA6-5F9D58D7ACE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191CE6A2-C493-4600-9B98-349350726DEC}">
      <dgm:prSet phldrT="[Text]"/>
      <dgm:spPr/>
      <dgm:t>
        <a:bodyPr/>
        <a:lstStyle/>
        <a:p>
          <a:pPr rtl="0"/>
          <a:r>
            <a:rPr lang="en-GB">
              <a:latin typeface="12 pt. Helvetica* 45 Light   02"/>
            </a:rPr>
            <a:t>Replace 'Minimum Ramp Rate' Requirements with 'Time to Full Delivery' parameter </a:t>
          </a:r>
        </a:p>
      </dgm:t>
    </dgm:pt>
    <dgm:pt modelId="{52592081-E78C-4D73-A531-54F83CC444F4}" type="parTrans" cxnId="{7BD30ED8-43CF-4EB4-85CC-32D974EBE856}">
      <dgm:prSet/>
      <dgm:spPr/>
      <dgm:t>
        <a:bodyPr/>
        <a:lstStyle/>
        <a:p>
          <a:endParaRPr lang="en-GB">
            <a:latin typeface="12 pt. Helvetica* 45 Light   02"/>
          </a:endParaRPr>
        </a:p>
      </dgm:t>
    </dgm:pt>
    <dgm:pt modelId="{AA3D3E87-8BD5-4572-BFC0-11AC5A7975EA}" type="sibTrans" cxnId="{7BD30ED8-43CF-4EB4-85CC-32D974EBE856}">
      <dgm:prSet/>
      <dgm:spPr/>
      <dgm:t>
        <a:bodyPr/>
        <a:lstStyle/>
        <a:p>
          <a:endParaRPr lang="en-GB">
            <a:latin typeface="12 pt. Helvetica* 45 Light   02"/>
          </a:endParaRPr>
        </a:p>
      </dgm:t>
    </dgm:pt>
    <dgm:pt modelId="{D409A566-5A90-4F13-9005-14D8AA89C25D}">
      <dgm:prSet phldrT="[Text]"/>
      <dgm:spPr/>
      <dgm:t>
        <a:bodyPr/>
        <a:lstStyle/>
        <a:p>
          <a:r>
            <a:rPr lang="en-GB">
              <a:solidFill>
                <a:schemeClr val="tx1"/>
              </a:solidFill>
              <a:latin typeface="12 pt. Helvetica* 45 Light   02"/>
            </a:rPr>
            <a:t>Allows more units to participate in BR</a:t>
          </a:r>
        </a:p>
      </dgm:t>
    </dgm:pt>
    <dgm:pt modelId="{13B2C17D-D847-4170-A68B-05F4C3EE1685}" type="parTrans" cxnId="{4CDE2559-E02F-4225-A674-A2D80F5F4DA9}">
      <dgm:prSet/>
      <dgm:spPr/>
      <dgm:t>
        <a:bodyPr/>
        <a:lstStyle/>
        <a:p>
          <a:endParaRPr lang="en-GB">
            <a:latin typeface="12 pt. Helvetica* 45 Light   02"/>
          </a:endParaRPr>
        </a:p>
      </dgm:t>
    </dgm:pt>
    <dgm:pt modelId="{B046C490-346D-4C9A-B10A-01D91D3C5D28}" type="sibTrans" cxnId="{4CDE2559-E02F-4225-A674-A2D80F5F4DA9}">
      <dgm:prSet/>
      <dgm:spPr/>
      <dgm:t>
        <a:bodyPr/>
        <a:lstStyle/>
        <a:p>
          <a:endParaRPr lang="en-GB">
            <a:latin typeface="12 pt. Helvetica* 45 Light   02"/>
          </a:endParaRPr>
        </a:p>
      </dgm:t>
    </dgm:pt>
    <dgm:pt modelId="{3A721913-05BE-4996-B41D-E3B6C91C3EC0}">
      <dgm:prSet phldrT="[Text]"/>
      <dgm:spPr/>
      <dgm:t>
        <a:bodyPr/>
        <a:lstStyle/>
        <a:p>
          <a:r>
            <a:rPr lang="en-GB">
              <a:solidFill>
                <a:schemeClr val="tx1"/>
              </a:solidFill>
              <a:latin typeface="12 pt. Helvetica* 45 Light   02"/>
            </a:rPr>
            <a:t>Gives control room confidence in the dispatch instructions</a:t>
          </a:r>
        </a:p>
      </dgm:t>
    </dgm:pt>
    <dgm:pt modelId="{8CA3E2D3-66A3-4BF6-BCBF-333B944B1AC0}" type="parTrans" cxnId="{B387896E-3466-4CC9-8183-CE815D99465E}">
      <dgm:prSet/>
      <dgm:spPr/>
      <dgm:t>
        <a:bodyPr/>
        <a:lstStyle/>
        <a:p>
          <a:endParaRPr lang="en-GB">
            <a:latin typeface="12 pt. Helvetica* 45 Light   02"/>
          </a:endParaRPr>
        </a:p>
      </dgm:t>
    </dgm:pt>
    <dgm:pt modelId="{F7FAA69A-11E7-40DA-8C24-CB566149EBAB}" type="sibTrans" cxnId="{B387896E-3466-4CC9-8183-CE815D99465E}">
      <dgm:prSet/>
      <dgm:spPr/>
      <dgm:t>
        <a:bodyPr/>
        <a:lstStyle/>
        <a:p>
          <a:endParaRPr lang="en-GB">
            <a:latin typeface="12 pt. Helvetica* 45 Light   02"/>
          </a:endParaRPr>
        </a:p>
      </dgm:t>
    </dgm:pt>
    <dgm:pt modelId="{6970EC31-0B8E-447F-8333-B0BDA3B6F113}">
      <dgm:prSet phldrT="[Text]"/>
      <dgm:spPr>
        <a:solidFill>
          <a:schemeClr val="accent3"/>
        </a:solidFill>
      </dgm:spPr>
      <dgm:t>
        <a:bodyPr/>
        <a:lstStyle/>
        <a:p>
          <a:r>
            <a:rPr lang="en-GB">
              <a:latin typeface="12 pt. Helvetica* 45 Light   02"/>
            </a:rPr>
            <a:t>Keep Minimum Ramp Rate Requirement but add ‘Maximum bid size’ (e.g. 300MW)</a:t>
          </a:r>
        </a:p>
      </dgm:t>
    </dgm:pt>
    <dgm:pt modelId="{A27D89B7-5975-4930-B788-F4CB603F993D}" type="parTrans" cxnId="{426A6AB6-A50C-4D01-A93C-A4C1161EC5F1}">
      <dgm:prSet/>
      <dgm:spPr/>
      <dgm:t>
        <a:bodyPr/>
        <a:lstStyle/>
        <a:p>
          <a:endParaRPr lang="en-GB">
            <a:latin typeface="12 pt. Helvetica* 45 Light   02"/>
          </a:endParaRPr>
        </a:p>
      </dgm:t>
    </dgm:pt>
    <dgm:pt modelId="{E66ED708-9BC0-47B6-A2B6-923069128D0A}" type="sibTrans" cxnId="{426A6AB6-A50C-4D01-A93C-A4C1161EC5F1}">
      <dgm:prSet/>
      <dgm:spPr/>
      <dgm:t>
        <a:bodyPr/>
        <a:lstStyle/>
        <a:p>
          <a:endParaRPr lang="en-GB">
            <a:latin typeface="12 pt. Helvetica* 45 Light   02"/>
          </a:endParaRPr>
        </a:p>
      </dgm:t>
    </dgm:pt>
    <dgm:pt modelId="{7FD2EECA-6265-4CBB-8D77-B1C12D0F7A49}">
      <dgm:prSet phldrT="[Text]"/>
      <dgm:spPr>
        <a:solidFill>
          <a:schemeClr val="accent3">
            <a:lumMod val="20000"/>
            <a:lumOff val="80000"/>
            <a:alpha val="90000"/>
          </a:schemeClr>
        </a:solidFill>
      </dgm:spPr>
      <dgm:t>
        <a:bodyPr/>
        <a:lstStyle/>
        <a:p>
          <a:r>
            <a:rPr lang="en-GB">
              <a:solidFill>
                <a:schemeClr val="tx1"/>
              </a:solidFill>
              <a:latin typeface="12 pt. Helvetica* 45 Light   02"/>
            </a:rPr>
            <a:t>Reduces risk of reserve being on one/two/three big units with low flexibility</a:t>
          </a:r>
        </a:p>
      </dgm:t>
    </dgm:pt>
    <dgm:pt modelId="{0950F5FC-9FC9-47F5-8B9B-52FE18DF4E2D}" type="parTrans" cxnId="{53966E20-75B4-450D-A4A4-5AB261ABC74D}">
      <dgm:prSet/>
      <dgm:spPr/>
      <dgm:t>
        <a:bodyPr/>
        <a:lstStyle/>
        <a:p>
          <a:endParaRPr lang="en-GB">
            <a:latin typeface="12 pt. Helvetica* 45 Light   02"/>
          </a:endParaRPr>
        </a:p>
      </dgm:t>
    </dgm:pt>
    <dgm:pt modelId="{8C9346B9-2D4C-4A52-9121-48F3B3852C12}" type="sibTrans" cxnId="{53966E20-75B4-450D-A4A4-5AB261ABC74D}">
      <dgm:prSet/>
      <dgm:spPr/>
      <dgm:t>
        <a:bodyPr/>
        <a:lstStyle/>
        <a:p>
          <a:endParaRPr lang="en-GB">
            <a:latin typeface="12 pt. Helvetica* 45 Light   02"/>
          </a:endParaRPr>
        </a:p>
      </dgm:t>
    </dgm:pt>
    <dgm:pt modelId="{1E1D1554-6C5C-4A4C-B2F7-44B57C8B2FEC}">
      <dgm:prSet phldrT="[Text]"/>
      <dgm:spPr>
        <a:solidFill>
          <a:schemeClr val="accent3">
            <a:lumMod val="20000"/>
            <a:lumOff val="80000"/>
            <a:alpha val="90000"/>
          </a:schemeClr>
        </a:solidFill>
      </dgm:spPr>
      <dgm:t>
        <a:bodyPr/>
        <a:lstStyle/>
        <a:p>
          <a:r>
            <a:rPr lang="en-GB">
              <a:solidFill>
                <a:schemeClr val="tx1"/>
              </a:solidFill>
              <a:latin typeface="12 pt. Helvetica* 45 Light   02"/>
            </a:rPr>
            <a:t>Reduces market potential</a:t>
          </a:r>
        </a:p>
      </dgm:t>
    </dgm:pt>
    <dgm:pt modelId="{6167F355-89BC-4149-A7DF-401C18EDA73C}" type="parTrans" cxnId="{029A83D8-E279-40BD-8ED0-C26E3CDF8B70}">
      <dgm:prSet/>
      <dgm:spPr/>
      <dgm:t>
        <a:bodyPr/>
        <a:lstStyle/>
        <a:p>
          <a:endParaRPr lang="en-GB">
            <a:latin typeface="12 pt. Helvetica* 45 Light   02"/>
          </a:endParaRPr>
        </a:p>
      </dgm:t>
    </dgm:pt>
    <dgm:pt modelId="{E349D372-A19A-4F00-905A-7CC7BD8D4DF5}" type="sibTrans" cxnId="{029A83D8-E279-40BD-8ED0-C26E3CDF8B70}">
      <dgm:prSet/>
      <dgm:spPr/>
      <dgm:t>
        <a:bodyPr/>
        <a:lstStyle/>
        <a:p>
          <a:endParaRPr lang="en-GB">
            <a:latin typeface="12 pt. Helvetica* 45 Light   02"/>
          </a:endParaRPr>
        </a:p>
      </dgm:t>
    </dgm:pt>
    <dgm:pt modelId="{3D069E11-DC92-476F-9A97-CC0B8E03F1D9}">
      <dgm:prSet phldrT="[Text]"/>
      <dgm:spPr/>
      <dgm:t>
        <a:bodyPr/>
        <a:lstStyle/>
        <a:p>
          <a:pPr rtl="0"/>
          <a:r>
            <a:rPr lang="en-GB">
              <a:solidFill>
                <a:schemeClr val="tx1"/>
              </a:solidFill>
              <a:latin typeface="12 pt. Helvetica* 45 Light   02"/>
            </a:rPr>
            <a:t>Negatively impacts large and slow units </a:t>
          </a:r>
        </a:p>
      </dgm:t>
    </dgm:pt>
    <dgm:pt modelId="{1330C805-5F46-4693-A027-E34D4AFF1AF0}" type="parTrans" cxnId="{592E1B86-C9AB-4976-99C4-9D961A492CC4}">
      <dgm:prSet/>
      <dgm:spPr/>
      <dgm:t>
        <a:bodyPr/>
        <a:lstStyle/>
        <a:p>
          <a:endParaRPr lang="en-GB">
            <a:latin typeface="12 pt. Helvetica* 45 Light   02"/>
          </a:endParaRPr>
        </a:p>
      </dgm:t>
    </dgm:pt>
    <dgm:pt modelId="{8A8D884A-318F-4939-9D69-5D46A0679207}" type="sibTrans" cxnId="{592E1B86-C9AB-4976-99C4-9D961A492CC4}">
      <dgm:prSet/>
      <dgm:spPr/>
      <dgm:t>
        <a:bodyPr/>
        <a:lstStyle/>
        <a:p>
          <a:endParaRPr lang="en-GB">
            <a:latin typeface="12 pt. Helvetica* 45 Light   02"/>
          </a:endParaRPr>
        </a:p>
      </dgm:t>
    </dgm:pt>
    <dgm:pt modelId="{7AEDB375-9865-4D49-8AD4-81EF9DBFBC8E}">
      <dgm:prSet phldrT="[Text]"/>
      <dgm:spPr/>
      <dgm:t>
        <a:bodyPr/>
        <a:lstStyle/>
        <a:p>
          <a:pPr rtl="0"/>
          <a:r>
            <a:rPr lang="en-GB">
              <a:solidFill>
                <a:schemeClr val="tx1"/>
              </a:solidFill>
              <a:latin typeface="12 pt. Helvetica* 45 Light   02"/>
            </a:rPr>
            <a:t>Reduces risk of reserve being held on one/two/three big units with low flexibility</a:t>
          </a:r>
        </a:p>
      </dgm:t>
    </dgm:pt>
    <dgm:pt modelId="{96FDA284-DA4A-491A-B6C4-C44C102C33A0}" type="parTrans" cxnId="{32B8F897-D897-4B91-8607-E52E5F941C4C}">
      <dgm:prSet/>
      <dgm:spPr/>
      <dgm:t>
        <a:bodyPr/>
        <a:lstStyle/>
        <a:p>
          <a:endParaRPr lang="en-GB">
            <a:latin typeface="12 pt. Helvetica* 45 Light   02"/>
          </a:endParaRPr>
        </a:p>
      </dgm:t>
    </dgm:pt>
    <dgm:pt modelId="{CADD410D-AB5C-4BA6-8BE4-595996F3E7EE}" type="sibTrans" cxnId="{32B8F897-D897-4B91-8607-E52E5F941C4C}">
      <dgm:prSet/>
      <dgm:spPr/>
      <dgm:t>
        <a:bodyPr/>
        <a:lstStyle/>
        <a:p>
          <a:endParaRPr lang="en-GB">
            <a:latin typeface="12 pt. Helvetica* 45 Light   02"/>
          </a:endParaRPr>
        </a:p>
      </dgm:t>
    </dgm:pt>
    <dgm:pt modelId="{66D65000-B773-46CA-968F-9AC711F3B0CD}">
      <dgm:prSet phldrT="[Text]"/>
      <dgm:spPr>
        <a:solidFill>
          <a:schemeClr val="accent3">
            <a:lumMod val="20000"/>
            <a:lumOff val="80000"/>
            <a:alpha val="90000"/>
          </a:schemeClr>
        </a:solidFill>
      </dgm:spPr>
      <dgm:t>
        <a:bodyPr/>
        <a:lstStyle/>
        <a:p>
          <a:endParaRPr lang="en-GB">
            <a:latin typeface="12 pt. Helvetica* 45 Light   02"/>
          </a:endParaRPr>
        </a:p>
      </dgm:t>
    </dgm:pt>
    <dgm:pt modelId="{C2E0369C-1FCD-4EA0-BAB4-3EEBA6AD4833}" type="parTrans" cxnId="{DC703880-CAFE-4BC5-A518-384002A9397D}">
      <dgm:prSet/>
      <dgm:spPr/>
      <dgm:t>
        <a:bodyPr/>
        <a:lstStyle/>
        <a:p>
          <a:endParaRPr lang="en-GB">
            <a:latin typeface="12 pt. Helvetica* 45 Light   02"/>
          </a:endParaRPr>
        </a:p>
      </dgm:t>
    </dgm:pt>
    <dgm:pt modelId="{51DA8BF8-C020-40AC-8EC5-E13D34C3029C}" type="sibTrans" cxnId="{DC703880-CAFE-4BC5-A518-384002A9397D}">
      <dgm:prSet/>
      <dgm:spPr/>
      <dgm:t>
        <a:bodyPr/>
        <a:lstStyle/>
        <a:p>
          <a:endParaRPr lang="en-GB">
            <a:latin typeface="12 pt. Helvetica* 45 Light   02"/>
          </a:endParaRPr>
        </a:p>
      </dgm:t>
    </dgm:pt>
    <dgm:pt modelId="{ABFF56D8-9FDA-418D-9AB4-10B99BC5BF2D}">
      <dgm:prSet phldrT="[Text]"/>
      <dgm:spPr>
        <a:solidFill>
          <a:schemeClr val="accent3">
            <a:lumMod val="20000"/>
            <a:lumOff val="80000"/>
            <a:alpha val="90000"/>
          </a:schemeClr>
        </a:solidFill>
      </dgm:spPr>
      <dgm:t>
        <a:bodyPr/>
        <a:lstStyle/>
        <a:p>
          <a:r>
            <a:rPr lang="en-GB">
              <a:solidFill>
                <a:schemeClr val="tx1"/>
              </a:solidFill>
              <a:latin typeface="12 pt. Helvetica* 45 Light   02"/>
            </a:rPr>
            <a:t>Less flexibility as max. time to full delivery would be 30 minutes (with max. bid size of 300MW)</a:t>
          </a:r>
        </a:p>
      </dgm:t>
    </dgm:pt>
    <dgm:pt modelId="{4EE6C34E-1606-4B61-A744-CF484B168BDA}" type="parTrans" cxnId="{6D6F86F2-56B9-4161-AF63-6BF816275BC2}">
      <dgm:prSet/>
      <dgm:spPr/>
      <dgm:t>
        <a:bodyPr/>
        <a:lstStyle/>
        <a:p>
          <a:endParaRPr lang="en-GB">
            <a:latin typeface="12 pt. Helvetica* 45 Light   02"/>
          </a:endParaRPr>
        </a:p>
      </dgm:t>
    </dgm:pt>
    <dgm:pt modelId="{4C3E56DC-FE65-4D3D-ABEB-20FF9FF4F3ED}" type="sibTrans" cxnId="{6D6F86F2-56B9-4161-AF63-6BF816275BC2}">
      <dgm:prSet/>
      <dgm:spPr/>
      <dgm:t>
        <a:bodyPr/>
        <a:lstStyle/>
        <a:p>
          <a:endParaRPr lang="en-GB">
            <a:latin typeface="12 pt. Helvetica* 45 Light   02"/>
          </a:endParaRPr>
        </a:p>
      </dgm:t>
    </dgm:pt>
    <dgm:pt modelId="{6A2A1412-B926-4FFB-AEBC-2E7C3A8CA6FB}" type="pres">
      <dgm:prSet presAssocID="{602CA805-69A9-451B-8BA6-5F9D58D7ACE3}" presName="Name0" presStyleCnt="0">
        <dgm:presLayoutVars>
          <dgm:dir/>
          <dgm:animLvl val="lvl"/>
          <dgm:resizeHandles val="exact"/>
        </dgm:presLayoutVars>
      </dgm:prSet>
      <dgm:spPr/>
    </dgm:pt>
    <dgm:pt modelId="{ABF5CD48-DD08-4E96-8659-ACD5D397F2FC}" type="pres">
      <dgm:prSet presAssocID="{191CE6A2-C493-4600-9B98-349350726DEC}" presName="composite" presStyleCnt="0"/>
      <dgm:spPr/>
    </dgm:pt>
    <dgm:pt modelId="{6C1FB212-0A7C-4133-A42E-61B4C55E27CB}" type="pres">
      <dgm:prSet presAssocID="{191CE6A2-C493-4600-9B98-349350726DEC}" presName="parTx" presStyleLbl="alignNode1" presStyleIdx="0" presStyleCnt="2">
        <dgm:presLayoutVars>
          <dgm:chMax val="0"/>
          <dgm:chPref val="0"/>
          <dgm:bulletEnabled val="1"/>
        </dgm:presLayoutVars>
      </dgm:prSet>
      <dgm:spPr/>
    </dgm:pt>
    <dgm:pt modelId="{B94D7E07-8A0F-443B-ADBF-0398C0BE7F19}" type="pres">
      <dgm:prSet presAssocID="{191CE6A2-C493-4600-9B98-349350726DEC}" presName="desTx" presStyleLbl="alignAccFollowNode1" presStyleIdx="0" presStyleCnt="2">
        <dgm:presLayoutVars>
          <dgm:bulletEnabled val="1"/>
        </dgm:presLayoutVars>
      </dgm:prSet>
      <dgm:spPr/>
    </dgm:pt>
    <dgm:pt modelId="{3E9E2AEF-1C1D-4536-A1D1-81FAE8A40A36}" type="pres">
      <dgm:prSet presAssocID="{AA3D3E87-8BD5-4572-BFC0-11AC5A7975EA}" presName="space" presStyleCnt="0"/>
      <dgm:spPr/>
    </dgm:pt>
    <dgm:pt modelId="{77793D03-1800-4DC5-B2E3-EF3032B4F84F}" type="pres">
      <dgm:prSet presAssocID="{6970EC31-0B8E-447F-8333-B0BDA3B6F113}" presName="composite" presStyleCnt="0"/>
      <dgm:spPr/>
    </dgm:pt>
    <dgm:pt modelId="{5A3B4B7F-758C-4871-A873-E79E03BBF420}" type="pres">
      <dgm:prSet presAssocID="{6970EC31-0B8E-447F-8333-B0BDA3B6F113}" presName="parTx" presStyleLbl="alignNode1" presStyleIdx="1" presStyleCnt="2">
        <dgm:presLayoutVars>
          <dgm:chMax val="0"/>
          <dgm:chPref val="0"/>
          <dgm:bulletEnabled val="1"/>
        </dgm:presLayoutVars>
      </dgm:prSet>
      <dgm:spPr/>
    </dgm:pt>
    <dgm:pt modelId="{998EBA7B-A164-4810-964A-EA12B0840AB5}" type="pres">
      <dgm:prSet presAssocID="{6970EC31-0B8E-447F-8333-B0BDA3B6F113}" presName="desTx" presStyleLbl="alignAccFollowNode1" presStyleIdx="1" presStyleCnt="2">
        <dgm:presLayoutVars>
          <dgm:bulletEnabled val="1"/>
        </dgm:presLayoutVars>
      </dgm:prSet>
      <dgm:spPr/>
    </dgm:pt>
  </dgm:ptLst>
  <dgm:cxnLst>
    <dgm:cxn modelId="{82BFE403-C5EE-4362-8CB3-E8E2E349A1F0}" type="presOf" srcId="{D409A566-5A90-4F13-9005-14D8AA89C25D}" destId="{B94D7E07-8A0F-443B-ADBF-0398C0BE7F19}" srcOrd="0" destOrd="0" presId="urn:microsoft.com/office/officeart/2005/8/layout/hList1"/>
    <dgm:cxn modelId="{DC24EA1A-BDAF-451A-AA5A-8C2F47BCB6C6}" type="presOf" srcId="{1E1D1554-6C5C-4A4C-B2F7-44B57C8B2FEC}" destId="{998EBA7B-A164-4810-964A-EA12B0840AB5}" srcOrd="0" destOrd="1" presId="urn:microsoft.com/office/officeart/2005/8/layout/hList1"/>
    <dgm:cxn modelId="{53966E20-75B4-450D-A4A4-5AB261ABC74D}" srcId="{6970EC31-0B8E-447F-8333-B0BDA3B6F113}" destId="{7FD2EECA-6265-4CBB-8D77-B1C12D0F7A49}" srcOrd="0" destOrd="0" parTransId="{0950F5FC-9FC9-47F5-8B9B-52FE18DF4E2D}" sibTransId="{8C9346B9-2D4C-4A52-9121-48F3B3852C12}"/>
    <dgm:cxn modelId="{E3F9AE30-F18D-496C-B451-7DC3E7D83971}" type="presOf" srcId="{191CE6A2-C493-4600-9B98-349350726DEC}" destId="{6C1FB212-0A7C-4133-A42E-61B4C55E27CB}" srcOrd="0" destOrd="0" presId="urn:microsoft.com/office/officeart/2005/8/layout/hList1"/>
    <dgm:cxn modelId="{B387896E-3466-4CC9-8183-CE815D99465E}" srcId="{191CE6A2-C493-4600-9B98-349350726DEC}" destId="{3A721913-05BE-4996-B41D-E3B6C91C3EC0}" srcOrd="1" destOrd="0" parTransId="{8CA3E2D3-66A3-4BF6-BCBF-333B944B1AC0}" sibTransId="{F7FAA69A-11E7-40DA-8C24-CB566149EBAB}"/>
    <dgm:cxn modelId="{C1C7D654-1BD0-49A3-B22B-D83B04BEE830}" type="presOf" srcId="{66D65000-B773-46CA-968F-9AC711F3B0CD}" destId="{998EBA7B-A164-4810-964A-EA12B0840AB5}" srcOrd="0" destOrd="3" presId="urn:microsoft.com/office/officeart/2005/8/layout/hList1"/>
    <dgm:cxn modelId="{4CDE2559-E02F-4225-A674-A2D80F5F4DA9}" srcId="{191CE6A2-C493-4600-9B98-349350726DEC}" destId="{D409A566-5A90-4F13-9005-14D8AA89C25D}" srcOrd="0" destOrd="0" parTransId="{13B2C17D-D847-4170-A68B-05F4C3EE1685}" sibTransId="{B046C490-346D-4C9A-B10A-01D91D3C5D28}"/>
    <dgm:cxn modelId="{DC703880-CAFE-4BC5-A518-384002A9397D}" srcId="{6970EC31-0B8E-447F-8333-B0BDA3B6F113}" destId="{66D65000-B773-46CA-968F-9AC711F3B0CD}" srcOrd="3" destOrd="0" parTransId="{C2E0369C-1FCD-4EA0-BAB4-3EEBA6AD4833}" sibTransId="{51DA8BF8-C020-40AC-8EC5-E13D34C3029C}"/>
    <dgm:cxn modelId="{592E1B86-C9AB-4976-99C4-9D961A492CC4}" srcId="{191CE6A2-C493-4600-9B98-349350726DEC}" destId="{3D069E11-DC92-476F-9A97-CC0B8E03F1D9}" srcOrd="3" destOrd="0" parTransId="{1330C805-5F46-4693-A027-E34D4AFF1AF0}" sibTransId="{8A8D884A-318F-4939-9D69-5D46A0679207}"/>
    <dgm:cxn modelId="{32B8F897-D897-4B91-8607-E52E5F941C4C}" srcId="{191CE6A2-C493-4600-9B98-349350726DEC}" destId="{7AEDB375-9865-4D49-8AD4-81EF9DBFBC8E}" srcOrd="2" destOrd="0" parTransId="{96FDA284-DA4A-491A-B6C4-C44C102C33A0}" sibTransId="{CADD410D-AB5C-4BA6-8BE4-595996F3E7EE}"/>
    <dgm:cxn modelId="{9BB8BD9D-C34F-4DD5-BF0C-1189736C004B}" type="presOf" srcId="{ABFF56D8-9FDA-418D-9AB4-10B99BC5BF2D}" destId="{998EBA7B-A164-4810-964A-EA12B0840AB5}" srcOrd="0" destOrd="2" presId="urn:microsoft.com/office/officeart/2005/8/layout/hList1"/>
    <dgm:cxn modelId="{9D1840A3-5B59-470B-B097-EF56F9D17D95}" type="presOf" srcId="{3D069E11-DC92-476F-9A97-CC0B8E03F1D9}" destId="{B94D7E07-8A0F-443B-ADBF-0398C0BE7F19}" srcOrd="0" destOrd="3" presId="urn:microsoft.com/office/officeart/2005/8/layout/hList1"/>
    <dgm:cxn modelId="{BD0B56AE-F67D-4E4F-AFAC-D9403209D7FE}" type="presOf" srcId="{7FD2EECA-6265-4CBB-8D77-B1C12D0F7A49}" destId="{998EBA7B-A164-4810-964A-EA12B0840AB5}" srcOrd="0" destOrd="0" presId="urn:microsoft.com/office/officeart/2005/8/layout/hList1"/>
    <dgm:cxn modelId="{426A6AB6-A50C-4D01-A93C-A4C1161EC5F1}" srcId="{602CA805-69A9-451B-8BA6-5F9D58D7ACE3}" destId="{6970EC31-0B8E-447F-8333-B0BDA3B6F113}" srcOrd="1" destOrd="0" parTransId="{A27D89B7-5975-4930-B788-F4CB603F993D}" sibTransId="{E66ED708-9BC0-47B6-A2B6-923069128D0A}"/>
    <dgm:cxn modelId="{5856D0CD-5336-41A5-A239-4DFE62959BB4}" type="presOf" srcId="{6970EC31-0B8E-447F-8333-B0BDA3B6F113}" destId="{5A3B4B7F-758C-4871-A873-E79E03BBF420}" srcOrd="0" destOrd="0" presId="urn:microsoft.com/office/officeart/2005/8/layout/hList1"/>
    <dgm:cxn modelId="{DFDD74D4-D756-48E9-9427-A7F03F870672}" type="presOf" srcId="{602CA805-69A9-451B-8BA6-5F9D58D7ACE3}" destId="{6A2A1412-B926-4FFB-AEBC-2E7C3A8CA6FB}" srcOrd="0" destOrd="0" presId="urn:microsoft.com/office/officeart/2005/8/layout/hList1"/>
    <dgm:cxn modelId="{7BD30ED8-43CF-4EB4-85CC-32D974EBE856}" srcId="{602CA805-69A9-451B-8BA6-5F9D58D7ACE3}" destId="{191CE6A2-C493-4600-9B98-349350726DEC}" srcOrd="0" destOrd="0" parTransId="{52592081-E78C-4D73-A531-54F83CC444F4}" sibTransId="{AA3D3E87-8BD5-4572-BFC0-11AC5A7975EA}"/>
    <dgm:cxn modelId="{029A83D8-E279-40BD-8ED0-C26E3CDF8B70}" srcId="{6970EC31-0B8E-447F-8333-B0BDA3B6F113}" destId="{1E1D1554-6C5C-4A4C-B2F7-44B57C8B2FEC}" srcOrd="1" destOrd="0" parTransId="{6167F355-89BC-4149-A7DF-401C18EDA73C}" sibTransId="{E349D372-A19A-4F00-905A-7CC7BD8D4DF5}"/>
    <dgm:cxn modelId="{4E3970DE-3D7B-47A1-984B-B1E8A5358755}" type="presOf" srcId="{3A721913-05BE-4996-B41D-E3B6C91C3EC0}" destId="{B94D7E07-8A0F-443B-ADBF-0398C0BE7F19}" srcOrd="0" destOrd="1" presId="urn:microsoft.com/office/officeart/2005/8/layout/hList1"/>
    <dgm:cxn modelId="{9E6B55E6-0DCD-4EA9-905C-3EE4F11FB36E}" type="presOf" srcId="{7AEDB375-9865-4D49-8AD4-81EF9DBFBC8E}" destId="{B94D7E07-8A0F-443B-ADBF-0398C0BE7F19}" srcOrd="0" destOrd="2" presId="urn:microsoft.com/office/officeart/2005/8/layout/hList1"/>
    <dgm:cxn modelId="{6D6F86F2-56B9-4161-AF63-6BF816275BC2}" srcId="{6970EC31-0B8E-447F-8333-B0BDA3B6F113}" destId="{ABFF56D8-9FDA-418D-9AB4-10B99BC5BF2D}" srcOrd="2" destOrd="0" parTransId="{4EE6C34E-1606-4B61-A744-CF484B168BDA}" sibTransId="{4C3E56DC-FE65-4D3D-ABEB-20FF9FF4F3ED}"/>
    <dgm:cxn modelId="{98D409A4-27D9-496F-94E6-BEE612673AB9}" type="presParOf" srcId="{6A2A1412-B926-4FFB-AEBC-2E7C3A8CA6FB}" destId="{ABF5CD48-DD08-4E96-8659-ACD5D397F2FC}" srcOrd="0" destOrd="0" presId="urn:microsoft.com/office/officeart/2005/8/layout/hList1"/>
    <dgm:cxn modelId="{DF20F91F-7693-471C-8DEF-E6DAF000867C}" type="presParOf" srcId="{ABF5CD48-DD08-4E96-8659-ACD5D397F2FC}" destId="{6C1FB212-0A7C-4133-A42E-61B4C55E27CB}" srcOrd="0" destOrd="0" presId="urn:microsoft.com/office/officeart/2005/8/layout/hList1"/>
    <dgm:cxn modelId="{1F517760-5B55-4761-B50D-F493FB8B7C09}" type="presParOf" srcId="{ABF5CD48-DD08-4E96-8659-ACD5D397F2FC}" destId="{B94D7E07-8A0F-443B-ADBF-0398C0BE7F19}" srcOrd="1" destOrd="0" presId="urn:microsoft.com/office/officeart/2005/8/layout/hList1"/>
    <dgm:cxn modelId="{4D8BF776-5BC4-4889-AF6B-3B71B515C18D}" type="presParOf" srcId="{6A2A1412-B926-4FFB-AEBC-2E7C3A8CA6FB}" destId="{3E9E2AEF-1C1D-4536-A1D1-81FAE8A40A36}" srcOrd="1" destOrd="0" presId="urn:microsoft.com/office/officeart/2005/8/layout/hList1"/>
    <dgm:cxn modelId="{F309E1A5-2E59-41E8-9719-FC9142BA9190}" type="presParOf" srcId="{6A2A1412-B926-4FFB-AEBC-2E7C3A8CA6FB}" destId="{77793D03-1800-4DC5-B2E3-EF3032B4F84F}" srcOrd="2" destOrd="0" presId="urn:microsoft.com/office/officeart/2005/8/layout/hList1"/>
    <dgm:cxn modelId="{038C2FF5-D37F-42D0-B4BE-EBF8C1D96EAD}" type="presParOf" srcId="{77793D03-1800-4DC5-B2E3-EF3032B4F84F}" destId="{5A3B4B7F-758C-4871-A873-E79E03BBF420}" srcOrd="0" destOrd="0" presId="urn:microsoft.com/office/officeart/2005/8/layout/hList1"/>
    <dgm:cxn modelId="{17334622-393A-4C1B-B7BA-3AED1A14BF6B}" type="presParOf" srcId="{77793D03-1800-4DC5-B2E3-EF3032B4F84F}" destId="{998EBA7B-A164-4810-964A-EA12B0840AB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FB212-0A7C-4133-A42E-61B4C55E27CB}">
      <dsp:nvSpPr>
        <dsp:cNvPr id="0" name=""/>
        <dsp:cNvSpPr/>
      </dsp:nvSpPr>
      <dsp:spPr>
        <a:xfrm>
          <a:off x="54" y="46616"/>
          <a:ext cx="5218104" cy="61327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GB" sz="1600" kern="1200">
              <a:latin typeface="12 pt. Helvetica* 45 Light   02"/>
            </a:rPr>
            <a:t>Replace 'Minimum Ramp Rate' Requirements with 'Time to Full Delivery' parameter </a:t>
          </a:r>
        </a:p>
      </dsp:txBody>
      <dsp:txXfrm>
        <a:off x="54" y="46616"/>
        <a:ext cx="5218104" cy="613278"/>
      </dsp:txXfrm>
    </dsp:sp>
    <dsp:sp modelId="{B94D7E07-8A0F-443B-ADBF-0398C0BE7F19}">
      <dsp:nvSpPr>
        <dsp:cNvPr id="0" name=""/>
        <dsp:cNvSpPr/>
      </dsp:nvSpPr>
      <dsp:spPr>
        <a:xfrm>
          <a:off x="54" y="659895"/>
          <a:ext cx="5218104" cy="167582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solidFill>
                <a:schemeClr val="tx1"/>
              </a:solidFill>
              <a:latin typeface="12 pt. Helvetica* 45 Light   02"/>
            </a:rPr>
            <a:t>Allows more units to participate in BR</a:t>
          </a:r>
        </a:p>
        <a:p>
          <a:pPr marL="171450" lvl="1" indent="-171450" algn="l" defTabSz="711200">
            <a:lnSpc>
              <a:spcPct val="90000"/>
            </a:lnSpc>
            <a:spcBef>
              <a:spcPct val="0"/>
            </a:spcBef>
            <a:spcAft>
              <a:spcPct val="15000"/>
            </a:spcAft>
            <a:buChar char="•"/>
          </a:pPr>
          <a:r>
            <a:rPr lang="en-GB" sz="1600" kern="1200">
              <a:solidFill>
                <a:schemeClr val="tx1"/>
              </a:solidFill>
              <a:latin typeface="12 pt. Helvetica* 45 Light   02"/>
            </a:rPr>
            <a:t>Gives control room confidence in the dispatch instructions</a:t>
          </a:r>
        </a:p>
        <a:p>
          <a:pPr marL="171450" lvl="1" indent="-171450" algn="l" defTabSz="711200" rtl="0">
            <a:lnSpc>
              <a:spcPct val="90000"/>
            </a:lnSpc>
            <a:spcBef>
              <a:spcPct val="0"/>
            </a:spcBef>
            <a:spcAft>
              <a:spcPct val="15000"/>
            </a:spcAft>
            <a:buChar char="•"/>
          </a:pPr>
          <a:r>
            <a:rPr lang="en-GB" sz="1600" kern="1200">
              <a:solidFill>
                <a:schemeClr val="tx1"/>
              </a:solidFill>
              <a:latin typeface="12 pt. Helvetica* 45 Light   02"/>
            </a:rPr>
            <a:t>Reduces risk of reserve being held on one/two/three big units with low flexibility</a:t>
          </a:r>
        </a:p>
        <a:p>
          <a:pPr marL="171450" lvl="1" indent="-171450" algn="l" defTabSz="711200" rtl="0">
            <a:lnSpc>
              <a:spcPct val="90000"/>
            </a:lnSpc>
            <a:spcBef>
              <a:spcPct val="0"/>
            </a:spcBef>
            <a:spcAft>
              <a:spcPct val="15000"/>
            </a:spcAft>
            <a:buChar char="•"/>
          </a:pPr>
          <a:r>
            <a:rPr lang="en-GB" sz="1600" kern="1200">
              <a:solidFill>
                <a:schemeClr val="tx1"/>
              </a:solidFill>
              <a:latin typeface="12 pt. Helvetica* 45 Light   02"/>
            </a:rPr>
            <a:t>Negatively impacts large and slow units </a:t>
          </a:r>
        </a:p>
      </dsp:txBody>
      <dsp:txXfrm>
        <a:off x="54" y="659895"/>
        <a:ext cx="5218104" cy="1675822"/>
      </dsp:txXfrm>
    </dsp:sp>
    <dsp:sp modelId="{5A3B4B7F-758C-4871-A873-E79E03BBF420}">
      <dsp:nvSpPr>
        <dsp:cNvPr id="0" name=""/>
        <dsp:cNvSpPr/>
      </dsp:nvSpPr>
      <dsp:spPr>
        <a:xfrm>
          <a:off x="5948693" y="46616"/>
          <a:ext cx="5218104" cy="613278"/>
        </a:xfrm>
        <a:prstGeom prst="rect">
          <a:avLst/>
        </a:prstGeom>
        <a:solidFill>
          <a:schemeClr val="accent3"/>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latin typeface="12 pt. Helvetica* 45 Light   02"/>
            </a:rPr>
            <a:t>Keep Minimum Ramp Rate Requirement but add ‘Maximum bid size’ (e.g. 300MW)</a:t>
          </a:r>
        </a:p>
      </dsp:txBody>
      <dsp:txXfrm>
        <a:off x="5948693" y="46616"/>
        <a:ext cx="5218104" cy="613278"/>
      </dsp:txXfrm>
    </dsp:sp>
    <dsp:sp modelId="{998EBA7B-A164-4810-964A-EA12B0840AB5}">
      <dsp:nvSpPr>
        <dsp:cNvPr id="0" name=""/>
        <dsp:cNvSpPr/>
      </dsp:nvSpPr>
      <dsp:spPr>
        <a:xfrm>
          <a:off x="5948693" y="659895"/>
          <a:ext cx="5218104" cy="1675822"/>
        </a:xfrm>
        <a:prstGeom prst="rect">
          <a:avLst/>
        </a:prstGeom>
        <a:solidFill>
          <a:schemeClr val="accent3">
            <a:lumMod val="20000"/>
            <a:lumOff val="80000"/>
            <a:alpha val="9000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solidFill>
                <a:schemeClr val="tx1"/>
              </a:solidFill>
              <a:latin typeface="12 pt. Helvetica* 45 Light   02"/>
            </a:rPr>
            <a:t>Reduces risk of reserve being on one/two/three big units with low flexibility</a:t>
          </a:r>
        </a:p>
        <a:p>
          <a:pPr marL="171450" lvl="1" indent="-171450" algn="l" defTabSz="711200">
            <a:lnSpc>
              <a:spcPct val="90000"/>
            </a:lnSpc>
            <a:spcBef>
              <a:spcPct val="0"/>
            </a:spcBef>
            <a:spcAft>
              <a:spcPct val="15000"/>
            </a:spcAft>
            <a:buChar char="•"/>
          </a:pPr>
          <a:r>
            <a:rPr lang="en-GB" sz="1600" kern="1200">
              <a:solidFill>
                <a:schemeClr val="tx1"/>
              </a:solidFill>
              <a:latin typeface="12 pt. Helvetica* 45 Light   02"/>
            </a:rPr>
            <a:t>Reduces market potential</a:t>
          </a:r>
        </a:p>
        <a:p>
          <a:pPr marL="171450" lvl="1" indent="-171450" algn="l" defTabSz="711200">
            <a:lnSpc>
              <a:spcPct val="90000"/>
            </a:lnSpc>
            <a:spcBef>
              <a:spcPct val="0"/>
            </a:spcBef>
            <a:spcAft>
              <a:spcPct val="15000"/>
            </a:spcAft>
            <a:buChar char="•"/>
          </a:pPr>
          <a:r>
            <a:rPr lang="en-GB" sz="1600" kern="1200">
              <a:solidFill>
                <a:schemeClr val="tx1"/>
              </a:solidFill>
              <a:latin typeface="12 pt. Helvetica* 45 Light   02"/>
            </a:rPr>
            <a:t>Less flexibility as max. time to full delivery would be 30 minutes (with max. bid size of 300MW)</a:t>
          </a:r>
        </a:p>
        <a:p>
          <a:pPr marL="171450" lvl="1" indent="-171450" algn="l" defTabSz="711200">
            <a:lnSpc>
              <a:spcPct val="90000"/>
            </a:lnSpc>
            <a:spcBef>
              <a:spcPct val="0"/>
            </a:spcBef>
            <a:spcAft>
              <a:spcPct val="15000"/>
            </a:spcAft>
            <a:buChar char="•"/>
          </a:pPr>
          <a:endParaRPr lang="en-GB" sz="1600" kern="1200">
            <a:latin typeface="12 pt. Helvetica* 45 Light   02"/>
          </a:endParaRPr>
        </a:p>
      </dsp:txBody>
      <dsp:txXfrm>
        <a:off x="5948693" y="659895"/>
        <a:ext cx="5218104" cy="167582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5EAE4-8839-44BB-958F-6A47CE9FEFD2}" type="datetimeFigureOut">
              <a:rPr lang="en-GB" smtClean="0"/>
              <a:t>11/05/2023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205C2-5CBF-4E59-85A6-5891EFBAEE5C}" type="slidenum">
              <a:rPr lang="en-GB" smtClean="0"/>
              <a:t>‹#›</a:t>
            </a:fld>
            <a:endParaRPr lang="en-GB"/>
          </a:p>
        </p:txBody>
      </p:sp>
    </p:spTree>
    <p:extLst>
      <p:ext uri="{BB962C8B-B14F-4D97-AF65-F5344CB8AC3E}">
        <p14:creationId xmlns:p14="http://schemas.microsoft.com/office/powerpoint/2010/main" val="1992431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15869" rtl="0" eaLnBrk="1" fontAlgn="auto" latinLnBrk="0" hangingPunct="1">
              <a:lnSpc>
                <a:spcPct val="100000"/>
              </a:lnSpc>
              <a:spcBef>
                <a:spcPts val="0"/>
              </a:spcBef>
              <a:spcAft>
                <a:spcPts val="0"/>
              </a:spcAft>
              <a:buClrTx/>
              <a:buSzTx/>
              <a:buFontTx/>
              <a:buNone/>
              <a:tabLst/>
              <a:defRPr/>
            </a:pPr>
            <a:fld id="{7A0B7771-00A0-4173-A435-0A677CC151CC}" type="slidenum">
              <a:rPr kumimoji="0" lang="en-GB" sz="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15869" rtl="0" eaLnBrk="1" fontAlgn="auto" latinLnBrk="0" hangingPunct="1">
                <a:lnSpc>
                  <a:spcPct val="100000"/>
                </a:lnSpc>
                <a:spcBef>
                  <a:spcPts val="0"/>
                </a:spcBef>
                <a:spcAft>
                  <a:spcPts val="0"/>
                </a:spcAft>
                <a:buClrTx/>
                <a:buSzTx/>
                <a:buFontTx/>
                <a:buNone/>
                <a:tabLst/>
                <a:defRPr/>
              </a:pPr>
              <a:t>1</a:t>
            </a:fld>
            <a:endPar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897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Eleanor</a:t>
            </a:r>
          </a:p>
        </p:txBody>
      </p:sp>
      <p:sp>
        <p:nvSpPr>
          <p:cNvPr id="4" name="Slide Number Placeholder 3"/>
          <p:cNvSpPr>
            <a:spLocks noGrp="1"/>
          </p:cNvSpPr>
          <p:nvPr>
            <p:ph type="sldNum" sz="quarter" idx="5"/>
          </p:nvPr>
        </p:nvSpPr>
        <p:spPr/>
        <p:txBody>
          <a:bodyPr/>
          <a:lstStyle/>
          <a:p>
            <a:fld id="{4E3205C2-5CBF-4E59-85A6-5891EFBAEE5C}" type="slidenum">
              <a:rPr lang="en-GB" smtClean="0"/>
              <a:t>8</a:t>
            </a:fld>
            <a:endParaRPr lang="en-GB"/>
          </a:p>
        </p:txBody>
      </p:sp>
    </p:spTree>
    <p:extLst>
      <p:ext uri="{BB962C8B-B14F-4D97-AF65-F5344CB8AC3E}">
        <p14:creationId xmlns:p14="http://schemas.microsoft.com/office/powerpoint/2010/main" val="661710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CE18BB-8A9A-4230-868D-0996713794E9}"/>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a:t>   </a:t>
            </a:r>
          </a:p>
        </p:txBody>
      </p:sp>
      <p:sp>
        <p:nvSpPr>
          <p:cNvPr id="3" name="Text Placeholder 2">
            <a:extLst>
              <a:ext uri="{FF2B5EF4-FFF2-40B4-BE49-F238E27FC236}">
                <a16:creationId xmlns:a16="http://schemas.microsoft.com/office/drawing/2014/main" id="{3A043140-9E20-47E5-ADE6-D31C09457807}"/>
              </a:ext>
            </a:extLst>
          </p:cNvPr>
          <p:cNvSpPr>
            <a:spLocks noGrp="1"/>
          </p:cNvSpPr>
          <p:nvPr>
            <p:ph type="body" sz="quarter" idx="15"/>
          </p:nvPr>
        </p:nvSpPr>
        <p:spPr>
          <a:xfrm>
            <a:off x="431800" y="1416001"/>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6" name="Text Placeholder 2">
            <a:extLst>
              <a:ext uri="{FF2B5EF4-FFF2-40B4-BE49-F238E27FC236}">
                <a16:creationId xmlns:a16="http://schemas.microsoft.com/office/drawing/2014/main" id="{1825EDD5-C8D0-479D-8200-3E2F103CDD2A}"/>
              </a:ext>
            </a:extLst>
          </p:cNvPr>
          <p:cNvSpPr>
            <a:spLocks noGrp="1"/>
          </p:cNvSpPr>
          <p:nvPr>
            <p:ph type="body" sz="quarter" idx="16"/>
          </p:nvPr>
        </p:nvSpPr>
        <p:spPr>
          <a:xfrm>
            <a:off x="431800" y="1791735"/>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98FBF951-2FE8-4B4E-8C56-DDECA1E6F8E1}"/>
              </a:ext>
            </a:extLst>
          </p:cNvPr>
          <p:cNvSpPr/>
          <p:nvPr userDrawn="1"/>
        </p:nvSpPr>
        <p:spPr>
          <a:xfrm>
            <a:off x="12514257" y="-2970"/>
            <a:ext cx="2576459" cy="413022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a:solidFill>
                  <a:schemeClr val="bg1">
                    <a:lumMod val="50000"/>
                  </a:schemeClr>
                </a:solidFill>
              </a:rPr>
              <a:t>Image placeholders</a:t>
            </a:r>
          </a:p>
          <a:p>
            <a:pPr marL="0" lvl="1" indent="0">
              <a:spcAft>
                <a:spcPts val="132"/>
              </a:spcAft>
            </a:pPr>
            <a:r>
              <a:rPr lang="en-GB" sz="849" noProof="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a:solidFill>
                  <a:schemeClr val="bg1">
                    <a:lumMod val="50000"/>
                  </a:schemeClr>
                </a:solidFill>
              </a:rPr>
              <a:t>Select image and ‘insert’</a:t>
            </a:r>
          </a:p>
          <a:p>
            <a:pPr marL="0" lvl="2" indent="0">
              <a:spcAft>
                <a:spcPts val="132"/>
              </a:spcAft>
              <a:buFontTx/>
              <a:buNone/>
            </a:pPr>
            <a:r>
              <a:rPr lang="en-GB" sz="849" noProof="0">
                <a:solidFill>
                  <a:schemeClr val="bg1">
                    <a:lumMod val="50000"/>
                  </a:schemeClr>
                </a:solidFill>
              </a:rPr>
              <a:t>When you have reset the slide the image may need readjusting</a:t>
            </a:r>
          </a:p>
          <a:p>
            <a:pPr marL="0" lvl="1" indent="0">
              <a:spcAft>
                <a:spcPts val="132"/>
              </a:spcAft>
            </a:pPr>
            <a:r>
              <a:rPr lang="en-GB" sz="849" b="1" noProof="0">
                <a:solidFill>
                  <a:schemeClr val="bg1">
                    <a:lumMod val="50000"/>
                  </a:schemeClr>
                </a:solidFill>
              </a:rPr>
              <a:t>Insert image</a:t>
            </a:r>
          </a:p>
          <a:p>
            <a:pPr marL="0" lvl="1" indent="0">
              <a:spcAft>
                <a:spcPts val="132"/>
              </a:spcAft>
            </a:pPr>
            <a:r>
              <a:rPr lang="en-GB" sz="849" noProof="0">
                <a:solidFill>
                  <a:schemeClr val="bg1">
                    <a:lumMod val="50000"/>
                  </a:schemeClr>
                </a:solidFill>
              </a:rPr>
              <a:t>To insert an image click on the ‘picture placeholder icon’, navigate to the file and insert.</a:t>
            </a:r>
          </a:p>
          <a:p>
            <a:pPr>
              <a:spcAft>
                <a:spcPts val="132"/>
              </a:spcAft>
            </a:pPr>
            <a:r>
              <a:rPr lang="en-GB" sz="849" b="1" noProof="0">
                <a:solidFill>
                  <a:schemeClr val="bg1">
                    <a:lumMod val="50000"/>
                  </a:schemeClr>
                </a:solidFill>
              </a:rPr>
              <a:t>Crop image</a:t>
            </a:r>
          </a:p>
          <a:p>
            <a:pPr marL="0" lvl="1" indent="0">
              <a:spcAft>
                <a:spcPts val="132"/>
              </a:spcAft>
            </a:pPr>
            <a:r>
              <a:rPr lang="en-GB" sz="849" noProof="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a:solidFill>
                  <a:schemeClr val="bg1">
                    <a:lumMod val="50000"/>
                  </a:schemeClr>
                </a:solidFill>
              </a:rPr>
              <a:t>Select ‘Crop’</a:t>
            </a:r>
          </a:p>
          <a:p>
            <a:pPr marL="0" indent="0">
              <a:spcAft>
                <a:spcPts val="136"/>
              </a:spcAft>
              <a:buFont typeface="Arial" pitchFamily="34" charset="0"/>
              <a:buNone/>
            </a:pPr>
            <a:r>
              <a:rPr lang="en-GB" sz="849" b="1" noProof="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a:solidFill>
                <a:schemeClr val="bg1">
                  <a:lumMod val="50000"/>
                </a:schemeClr>
              </a:solidFill>
              <a:latin typeface="+mn-lt"/>
              <a:ea typeface="+mn-ea"/>
              <a:cs typeface="+mn-cs"/>
            </a:endParaRPr>
          </a:p>
          <a:p>
            <a:pPr>
              <a:spcAft>
                <a:spcPts val="136"/>
              </a:spcAft>
            </a:pPr>
            <a:endParaRPr lang="en-GB" sz="849" kern="1200" noProof="0">
              <a:solidFill>
                <a:schemeClr val="bg1">
                  <a:lumMod val="50000"/>
                </a:schemeClr>
              </a:solidFill>
              <a:latin typeface="+mn-lt"/>
              <a:ea typeface="+mn-ea"/>
              <a:cs typeface="+mn-cs"/>
            </a:endParaRPr>
          </a:p>
          <a:p>
            <a:pPr>
              <a:spcAft>
                <a:spcPts val="136"/>
              </a:spcAft>
            </a:pPr>
            <a:r>
              <a:rPr lang="en-GB" sz="849" kern="1200" noProof="0">
                <a:solidFill>
                  <a:schemeClr val="bg1">
                    <a:lumMod val="50000"/>
                  </a:schemeClr>
                </a:solidFill>
                <a:latin typeface="+mn-lt"/>
                <a:ea typeface="+mn-ea"/>
                <a:cs typeface="+mn-cs"/>
              </a:rPr>
              <a:t>When you have placed your image you may need to change the colour of the text so it can be seen against the image. This can be changed to dark grey or white.</a:t>
            </a:r>
          </a:p>
        </p:txBody>
      </p:sp>
      <p:sp>
        <p:nvSpPr>
          <p:cNvPr id="7" name="Rectangle 6">
            <a:hlinkClick r:id="rId2"/>
            <a:extLst>
              <a:ext uri="{FF2B5EF4-FFF2-40B4-BE49-F238E27FC236}">
                <a16:creationId xmlns:a16="http://schemas.microsoft.com/office/drawing/2014/main" id="{0A0E5D64-357E-499F-BEC7-89044AF1284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a:cs typeface="Arial" panose="020B0604020202020204" pitchFamily="34" charset="0"/>
              </a:rPr>
              <a:t>https://nationalgrid.onbrandcloud.com/login/</a:t>
            </a:r>
          </a:p>
        </p:txBody>
      </p:sp>
      <p:pic>
        <p:nvPicPr>
          <p:cNvPr id="13" name="Picture 12">
            <a:extLst>
              <a:ext uri="{FF2B5EF4-FFF2-40B4-BE49-F238E27FC236}">
                <a16:creationId xmlns:a16="http://schemas.microsoft.com/office/drawing/2014/main" id="{DC0E0B6B-9082-4BDB-A555-BA6DEB512DD5}"/>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4" name="Title 3">
            <a:extLst>
              <a:ext uri="{FF2B5EF4-FFF2-40B4-BE49-F238E27FC236}">
                <a16:creationId xmlns:a16="http://schemas.microsoft.com/office/drawing/2014/main" id="{85FE02F7-EA91-42A2-AC0B-ADF0B456DEC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31005066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1999"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4C75A555-DA44-4479-9698-0614FBA84EB2}"/>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C63E074A-E363-483E-970D-D9D5B8E95E9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7" name="Group 26">
              <a:extLst>
                <a:ext uri="{FF2B5EF4-FFF2-40B4-BE49-F238E27FC236}">
                  <a16:creationId xmlns:a16="http://schemas.microsoft.com/office/drawing/2014/main" id="{896FFC9E-ABDE-4220-B6F9-2A72B081BE11}"/>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783C9DE9-FE0B-4105-9B20-8A9F98F2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02F88B-920A-4BBA-AA4D-ABF9A90CB5A1}"/>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202933086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8304000"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653A98-CF56-446A-9721-D28CD48D3FD4}"/>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8C9C3EDE-A918-437D-A5D8-7697D56218D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7" name="Group 26">
              <a:extLst>
                <a:ext uri="{FF2B5EF4-FFF2-40B4-BE49-F238E27FC236}">
                  <a16:creationId xmlns:a16="http://schemas.microsoft.com/office/drawing/2014/main" id="{5F3C91CB-65FA-4CDB-8765-78FFE5FC273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5C5CF7EE-ECFD-4A37-B9C3-BD2D0C017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4A33F702-07EE-4E88-900B-16CB8EA2DA6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429464407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431800" y="1416667"/>
            <a:ext cx="7391400" cy="4605251"/>
          </a:xfrm>
          <a:prstGeom prst="rect">
            <a:avLst/>
          </a:prstGeom>
        </p:spPr>
        <p:txBody>
          <a:bodyPr>
            <a:noAutofit/>
          </a:bodyPr>
          <a:lstStyle>
            <a:lvl1pPr>
              <a:defRPr>
                <a:solidFill>
                  <a:schemeClr val="accent1"/>
                </a:solidFill>
              </a:defRPr>
            </a:lvl1pPr>
          </a:lstStyle>
          <a:p>
            <a:r>
              <a:rPr lang="en-GB"/>
              <a:t> </a:t>
            </a:r>
          </a:p>
        </p:txBody>
      </p:sp>
      <p:sp>
        <p:nvSpPr>
          <p:cNvPr id="2" name="Title 1">
            <a:extLst>
              <a:ext uri="{FF2B5EF4-FFF2-40B4-BE49-F238E27FC236}">
                <a16:creationId xmlns:a16="http://schemas.microsoft.com/office/drawing/2014/main" id="{0642CC84-39CD-4CBB-B3E7-E705009B80B3}"/>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2" name="Guidance note">
            <a:extLst>
              <a:ext uri="{FF2B5EF4-FFF2-40B4-BE49-F238E27FC236}">
                <a16:creationId xmlns:a16="http://schemas.microsoft.com/office/drawing/2014/main" id="{F6BD485F-7180-4CEC-839E-F9483AEAF584}"/>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F86419A7-5EC4-4AC8-BB23-375E60D2C6B7}"/>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4" name="Group 23">
              <a:extLst>
                <a:ext uri="{FF2B5EF4-FFF2-40B4-BE49-F238E27FC236}">
                  <a16:creationId xmlns:a16="http://schemas.microsoft.com/office/drawing/2014/main" id="{A4B3781D-97B0-49DA-A922-2F4A49B5EEE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D16DEB41-48C9-4F3C-BCFC-0DDD665B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5625153F-0A02-4860-9759-AE6F2DB1F863}"/>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3693783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78C4F-BC10-44FA-BC77-6768BE68A2F6}"/>
              </a:ext>
            </a:extLst>
          </p:cNvPr>
          <p:cNvSpPr>
            <a:spLocks noGrp="1"/>
          </p:cNvSpPr>
          <p:nvPr>
            <p:ph type="title"/>
          </p:nvPr>
        </p:nvSpPr>
        <p:spPr/>
        <p:txBody>
          <a:bodyPr/>
          <a:lstStyle/>
          <a:p>
            <a:r>
              <a:rPr lang="en-US"/>
              <a:t>Click to edit Master title style</a:t>
            </a:r>
            <a:endParaRPr lang="en-GB"/>
          </a:p>
        </p:txBody>
      </p:sp>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a:t> </a:t>
            </a: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7"/>
            <a:ext cx="7392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3" name="Guidance note">
            <a:extLst>
              <a:ext uri="{FF2B5EF4-FFF2-40B4-BE49-F238E27FC236}">
                <a16:creationId xmlns:a16="http://schemas.microsoft.com/office/drawing/2014/main" id="{C6220EA2-47DD-43D0-9331-5CA1710205F1}"/>
              </a:ext>
            </a:extLst>
          </p:cNvPr>
          <p:cNvGrpSpPr/>
          <p:nvPr userDrawn="1"/>
        </p:nvGrpSpPr>
        <p:grpSpPr>
          <a:xfrm>
            <a:off x="12514259" y="-2970"/>
            <a:ext cx="2576459" cy="3511851"/>
            <a:chOff x="10925224" y="286"/>
            <a:chExt cx="2952328" cy="4024464"/>
          </a:xfrm>
        </p:grpSpPr>
        <p:sp>
          <p:nvSpPr>
            <p:cNvPr id="24" name="Guidance note">
              <a:extLst>
                <a:ext uri="{FF2B5EF4-FFF2-40B4-BE49-F238E27FC236}">
                  <a16:creationId xmlns:a16="http://schemas.microsoft.com/office/drawing/2014/main" id="{2CF5DA98-8560-415B-8960-59469744CC96}"/>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5" name="Group 24">
              <a:extLst>
                <a:ext uri="{FF2B5EF4-FFF2-40B4-BE49-F238E27FC236}">
                  <a16:creationId xmlns:a16="http://schemas.microsoft.com/office/drawing/2014/main" id="{78E71987-5BD9-4DE7-9F3A-329F8F826E8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6" name="Picture 3">
                <a:extLst>
                  <a:ext uri="{FF2B5EF4-FFF2-40B4-BE49-F238E27FC236}">
                    <a16:creationId xmlns:a16="http://schemas.microsoft.com/office/drawing/2014/main" id="{FC9137C3-4121-48D7-AB68-03D7AA90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7" name="Rounded Rectangle 20">
                <a:extLst>
                  <a:ext uri="{FF2B5EF4-FFF2-40B4-BE49-F238E27FC236}">
                    <a16:creationId xmlns:a16="http://schemas.microsoft.com/office/drawing/2014/main" id="{CD8F4824-0475-4119-BF77-90AE7EEC80E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228987551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2524-0972-45E6-8233-6ABAD7F79AAC}"/>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a:t> </a:t>
            </a:r>
          </a:p>
        </p:txBody>
      </p:sp>
      <p:grpSp>
        <p:nvGrpSpPr>
          <p:cNvPr id="25" name="Guidance note">
            <a:extLst>
              <a:ext uri="{FF2B5EF4-FFF2-40B4-BE49-F238E27FC236}">
                <a16:creationId xmlns:a16="http://schemas.microsoft.com/office/drawing/2014/main" id="{2B9602E7-D537-490B-9711-4C94A1263400}"/>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A260A4C8-FE16-4419-895F-1BDE2239A65A}"/>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7" name="Group 26">
              <a:extLst>
                <a:ext uri="{FF2B5EF4-FFF2-40B4-BE49-F238E27FC236}">
                  <a16:creationId xmlns:a16="http://schemas.microsoft.com/office/drawing/2014/main" id="{2F154759-8702-4699-8D62-C0E5762F4453}"/>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1E7040CA-37E8-4B53-84A1-45C657E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CAF4B175-7E0B-4F34-B662-4F63EA174C7D}"/>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20937007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1800" y="3794592"/>
            <a:ext cx="5664200" cy="2227411"/>
          </a:xfrm>
          <a:solidFill>
            <a:schemeClr val="bg1">
              <a:lumMod val="95000"/>
            </a:schemeClr>
          </a:solidFill>
        </p:spPr>
        <p:txBody>
          <a:bodyPr anchor="ctr">
            <a:noAutofit/>
          </a:bodyPr>
          <a:lstStyle>
            <a:lvl1pPr algn="ctr">
              <a:defRPr/>
            </a:lvl1pPr>
          </a:lstStyle>
          <a:p>
            <a:r>
              <a:rPr lang="en-GB"/>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6096000" y="3794592"/>
            <a:ext cx="5664200" cy="2227411"/>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5CA6738F-1383-4C63-86BC-6C31BCD1E25B}"/>
              </a:ext>
            </a:extLst>
          </p:cNvPr>
          <p:cNvSpPr>
            <a:spLocks noGrp="1"/>
          </p:cNvSpPr>
          <p:nvPr>
            <p:ph type="title"/>
          </p:nvPr>
        </p:nvSpPr>
        <p:spPr/>
        <p:txBody>
          <a:bodyPr/>
          <a:lstStyle/>
          <a:p>
            <a:r>
              <a:rPr lang="en-US"/>
              <a:t>Click to edit Master title style</a:t>
            </a:r>
            <a:endParaRPr lang="en-GB"/>
          </a:p>
        </p:txBody>
      </p:sp>
      <p:sp>
        <p:nvSpPr>
          <p:cNvPr id="16" name="Text Placeholder 3">
            <a:extLst>
              <a:ext uri="{FF2B5EF4-FFF2-40B4-BE49-F238E27FC236}">
                <a16:creationId xmlns:a16="http://schemas.microsoft.com/office/drawing/2014/main" id="{43E568BE-ED6A-426F-B0BF-A1453B694ED5}"/>
              </a:ext>
            </a:extLst>
          </p:cNvPr>
          <p:cNvSpPr>
            <a:spLocks noGrp="1"/>
          </p:cNvSpPr>
          <p:nvPr>
            <p:ph type="body" sz="quarter" idx="16"/>
          </p:nvPr>
        </p:nvSpPr>
        <p:spPr>
          <a:xfrm>
            <a:off x="432000"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DFB1F70-48E1-4D12-8CA0-02A9C5416B1F}"/>
              </a:ext>
            </a:extLst>
          </p:cNvPr>
          <p:cNvSpPr>
            <a:spLocks noGrp="1"/>
          </p:cNvSpPr>
          <p:nvPr>
            <p:ph type="body" sz="quarter" idx="17"/>
          </p:nvPr>
        </p:nvSpPr>
        <p:spPr>
          <a:xfrm>
            <a:off x="6337516"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053114DC-01DB-4172-B8B9-F6B6A6FCE692}"/>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8DE85B72-FB6B-447A-858A-8B2561669D13}"/>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30" name="Group 29">
              <a:extLst>
                <a:ext uri="{FF2B5EF4-FFF2-40B4-BE49-F238E27FC236}">
                  <a16:creationId xmlns:a16="http://schemas.microsoft.com/office/drawing/2014/main" id="{D8EC3649-E284-438D-8DCD-251552F54088}"/>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C3022D24-E487-419A-9A91-5B6F67F14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FD7CCEB6-B56D-45AB-9808-6E4B26A114F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267053280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2000" y="3794592"/>
            <a:ext cx="3777600" cy="2227411"/>
          </a:xfrm>
          <a:solidFill>
            <a:schemeClr val="bg1">
              <a:lumMod val="95000"/>
            </a:schemeClr>
          </a:solidFill>
        </p:spPr>
        <p:txBody>
          <a:bodyPr anchor="ctr">
            <a:noAutofit/>
          </a:bodyPr>
          <a:lstStyle>
            <a:lvl1pPr algn="ctr">
              <a:defRPr/>
            </a:lvl1pPr>
          </a:lstStyle>
          <a:p>
            <a:r>
              <a:rPr lang="en-GB"/>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4206899" y="3794592"/>
            <a:ext cx="3777600" cy="2227411"/>
          </a:xfrm>
          <a:solidFill>
            <a:schemeClr val="bg1">
              <a:lumMod val="95000"/>
            </a:schemeClr>
          </a:solidFill>
        </p:spPr>
        <p:txBody>
          <a:bodyPr anchor="ctr">
            <a:noAutofit/>
          </a:bodyPr>
          <a:lstStyle>
            <a:lvl1pPr algn="ctr">
              <a:defRPr/>
            </a:lvl1pPr>
          </a:lstStyle>
          <a:p>
            <a:r>
              <a:rPr lang="en-GB"/>
              <a:t>INSERT PICTURE</a:t>
            </a:r>
          </a:p>
        </p:txBody>
      </p:sp>
      <p:sp>
        <p:nvSpPr>
          <p:cNvPr id="16" name="Picture Placeholder 2">
            <a:extLst>
              <a:ext uri="{FF2B5EF4-FFF2-40B4-BE49-F238E27FC236}">
                <a16:creationId xmlns:a16="http://schemas.microsoft.com/office/drawing/2014/main" id="{D515E9C8-29C7-4E99-B52B-311CBD5099A9}"/>
              </a:ext>
            </a:extLst>
          </p:cNvPr>
          <p:cNvSpPr>
            <a:spLocks noGrp="1"/>
          </p:cNvSpPr>
          <p:nvPr>
            <p:ph type="pic" sz="quarter" idx="24" hasCustomPrompt="1"/>
          </p:nvPr>
        </p:nvSpPr>
        <p:spPr>
          <a:xfrm>
            <a:off x="7981799" y="3794592"/>
            <a:ext cx="3777600" cy="2227411"/>
          </a:xfrm>
          <a:solidFill>
            <a:schemeClr val="bg1">
              <a:lumMod val="95000"/>
            </a:schemeClr>
          </a:solidFill>
        </p:spPr>
        <p:txBody>
          <a:bodyPr anchor="ctr">
            <a:noAutofit/>
          </a:bodyPr>
          <a:lstStyle>
            <a:lvl1pPr algn="ctr">
              <a:defRPr/>
            </a:lvl1pPr>
          </a:lstStyle>
          <a:p>
            <a:r>
              <a:rPr lang="en-GB"/>
              <a:t>INSERT PICTURE</a:t>
            </a:r>
          </a:p>
        </p:txBody>
      </p:sp>
      <p:sp>
        <p:nvSpPr>
          <p:cNvPr id="20" name="Text Placeholder 3">
            <a:extLst>
              <a:ext uri="{FF2B5EF4-FFF2-40B4-BE49-F238E27FC236}">
                <a16:creationId xmlns:a16="http://schemas.microsoft.com/office/drawing/2014/main" id="{4656B92A-8C51-4E0D-9A97-008FAAAA53E0}"/>
              </a:ext>
            </a:extLst>
          </p:cNvPr>
          <p:cNvSpPr>
            <a:spLocks noGrp="1"/>
          </p:cNvSpPr>
          <p:nvPr>
            <p:ph type="body" sz="quarter" idx="16"/>
          </p:nvPr>
        </p:nvSpPr>
        <p:spPr>
          <a:xfrm>
            <a:off x="432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3">
            <a:extLst>
              <a:ext uri="{FF2B5EF4-FFF2-40B4-BE49-F238E27FC236}">
                <a16:creationId xmlns:a16="http://schemas.microsoft.com/office/drawing/2014/main" id="{EA95D6EE-CA00-40A4-BFBB-A0BB7573F2B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F93AEB12-C997-4994-99B9-11940CF7DB83}"/>
              </a:ext>
            </a:extLst>
          </p:cNvPr>
          <p:cNvSpPr>
            <a:spLocks noGrp="1"/>
          </p:cNvSpPr>
          <p:nvPr>
            <p:ph type="body" sz="quarter" idx="17"/>
          </p:nvPr>
        </p:nvSpPr>
        <p:spPr>
          <a:xfrm>
            <a:off x="8304000"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8F8469DA-FA58-409C-8234-09A9506501FE}"/>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6E771D66-7805-4DEB-BB9F-EF1E415C56EB}"/>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30" name="Group 29">
              <a:extLst>
                <a:ext uri="{FF2B5EF4-FFF2-40B4-BE49-F238E27FC236}">
                  <a16:creationId xmlns:a16="http://schemas.microsoft.com/office/drawing/2014/main" id="{7B72BB3D-7A3C-4684-BA16-7BC42D52C71E}"/>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54391195-43CF-4392-A400-03DECFD12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36A616C4-BC31-4393-8C8F-08A21867FCE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
        <p:nvSpPr>
          <p:cNvPr id="3" name="Title 2">
            <a:extLst>
              <a:ext uri="{FF2B5EF4-FFF2-40B4-BE49-F238E27FC236}">
                <a16:creationId xmlns:a16="http://schemas.microsoft.com/office/drawing/2014/main" id="{1EED9939-C8C6-4136-91EB-74F055235F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1447459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822B-4360-F14B-B55B-2D0306F62B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6DA2E-B613-4946-ADEE-C88A4A240F25}"/>
              </a:ext>
            </a:extLst>
          </p:cNvPr>
          <p:cNvSpPr>
            <a:spLocks noGrp="1"/>
          </p:cNvSpPr>
          <p:nvPr>
            <p:ph type="subTitle" idx="1"/>
          </p:nvPr>
        </p:nvSpPr>
        <p:spPr>
          <a:xfrm>
            <a:off x="1524000" y="3602038"/>
            <a:ext cx="9144000" cy="36933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1F407-3692-3745-BFFA-A0BF309C9C1C}"/>
              </a:ext>
            </a:extLst>
          </p:cNvPr>
          <p:cNvSpPr>
            <a:spLocks noGrp="1"/>
          </p:cNvSpPr>
          <p:nvPr>
            <p:ph type="dt" sz="half" idx="10"/>
          </p:nvPr>
        </p:nvSpPr>
        <p:spPr/>
        <p:txBody>
          <a:bodyPr/>
          <a:lstStyle/>
          <a:p>
            <a:fld id="{1D16A791-F316-2046-87D5-FE464BA318EF}" type="datetimeFigureOut">
              <a:rPr lang="en-US" smtClean="0"/>
              <a:t>5/11/2023</a:t>
            </a:fld>
            <a:endParaRPr lang="en-US"/>
          </a:p>
        </p:txBody>
      </p:sp>
      <p:sp>
        <p:nvSpPr>
          <p:cNvPr id="5" name="Footer Placeholder 4">
            <a:extLst>
              <a:ext uri="{FF2B5EF4-FFF2-40B4-BE49-F238E27FC236}">
                <a16:creationId xmlns:a16="http://schemas.microsoft.com/office/drawing/2014/main" id="{7315F847-ADB5-6242-B858-2FB18E606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7029A-908F-FD48-9A26-2DE4D38498AD}"/>
              </a:ext>
            </a:extLst>
          </p:cNvPr>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1372797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9" name="Picture 8">
            <a:extLst>
              <a:ext uri="{FF2B5EF4-FFF2-40B4-BE49-F238E27FC236}">
                <a16:creationId xmlns:a16="http://schemas.microsoft.com/office/drawing/2014/main" id="{9E0884E4-790D-0849-8A73-02723BA090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1841866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9CD7AC2-B1F6-1E46-AA3F-5A87D732BF00}"/>
              </a:ext>
            </a:extLst>
          </p:cNvPr>
          <p:cNvSpPr>
            <a:spLocks noGrp="1"/>
          </p:cNvSpPr>
          <p:nvPr>
            <p:ph type="pic" sz="quarter" idx="11"/>
          </p:nvPr>
        </p:nvSpPr>
        <p:spPr>
          <a:xfrm>
            <a:off x="0" y="-12049"/>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7" y="2034235"/>
            <a:ext cx="5833403" cy="2503899"/>
          </a:xfrm>
          <a:prstGeom prst="rect">
            <a:avLst/>
          </a:prstGeom>
        </p:spPr>
        <p:txBody>
          <a:bodyPr/>
          <a:lstStyle>
            <a:lvl1pPr marL="0" indent="0">
              <a:buNone/>
              <a:defRPr sz="2500" b="0" i="0">
                <a:solidFill>
                  <a:schemeClr val="bg1"/>
                </a:solidFill>
                <a:latin typeface="HelveticaNeueLT Pro 65 Md" panose="020B0604020202020204" pitchFamily="34" charset="77"/>
              </a:defRPr>
            </a:lvl1pPr>
            <a:lvl2pPr marL="457178" indent="0">
              <a:buNone/>
              <a:defRPr/>
            </a:lvl2pPr>
          </a:lstStyle>
          <a:p>
            <a:pPr lvl="0"/>
            <a:r>
              <a:rPr lang="en-GB"/>
              <a:t>Click to edit Master text styles</a:t>
            </a:r>
          </a:p>
        </p:txBody>
      </p:sp>
      <p:sp>
        <p:nvSpPr>
          <p:cNvPr id="15" name="Graphic 10">
            <a:extLst>
              <a:ext uri="{FF2B5EF4-FFF2-40B4-BE49-F238E27FC236}">
                <a16:creationId xmlns:a16="http://schemas.microsoft.com/office/drawing/2014/main" id="{E9B49DA9-7E33-BE46-A4AB-CEFCAA561D83}"/>
              </a:ext>
            </a:extLst>
          </p:cNvPr>
          <p:cNvSpPr/>
          <p:nvPr userDrawn="1"/>
        </p:nvSpPr>
        <p:spPr>
          <a:xfrm>
            <a:off x="-18960" y="5412221"/>
            <a:ext cx="12254029" cy="1305611"/>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819"/>
          </a:p>
        </p:txBody>
      </p:sp>
      <p:sp>
        <p:nvSpPr>
          <p:cNvPr id="16" name="Graphic 8">
            <a:extLst>
              <a:ext uri="{FF2B5EF4-FFF2-40B4-BE49-F238E27FC236}">
                <a16:creationId xmlns:a16="http://schemas.microsoft.com/office/drawing/2014/main" id="{B43D1F1A-0FC4-F141-BB54-98D023634746}"/>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7" name="Picture 16">
            <a:extLst>
              <a:ext uri="{FF2B5EF4-FFF2-40B4-BE49-F238E27FC236}">
                <a16:creationId xmlns:a16="http://schemas.microsoft.com/office/drawing/2014/main" id="{B50F6B89-EB35-7342-B99E-2CEC1FF6DC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Tree>
    <p:extLst>
      <p:ext uri="{BB962C8B-B14F-4D97-AF65-F5344CB8AC3E}">
        <p14:creationId xmlns:p14="http://schemas.microsoft.com/office/powerpoint/2010/main" val="274840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ey mess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4D86A5-6CC8-471F-8BD3-04C9F0CDCDD9}"/>
              </a:ext>
            </a:extLst>
          </p:cNvPr>
          <p:cNvSpPr>
            <a:spLocks noGrp="1"/>
          </p:cNvSpPr>
          <p:nvPr>
            <p:ph type="pic" sz="quarter" idx="16" hasCustomPrompt="1"/>
          </p:nvPr>
        </p:nvSpPr>
        <p:spPr>
          <a:xfrm>
            <a:off x="2706879" y="0"/>
            <a:ext cx="9485121" cy="6857037"/>
          </a:xfrm>
          <a:custGeom>
            <a:avLst/>
            <a:gdLst>
              <a:gd name="connsiteX0" fmla="*/ 925004 w 7113841"/>
              <a:gd name="connsiteY0" fmla="*/ 0 h 5142778"/>
              <a:gd name="connsiteX1" fmla="*/ 7113841 w 7113841"/>
              <a:gd name="connsiteY1" fmla="*/ 0 h 5142778"/>
              <a:gd name="connsiteX2" fmla="*/ 7113841 w 7113841"/>
              <a:gd name="connsiteY2" fmla="*/ 4345781 h 5142778"/>
              <a:gd name="connsiteX3" fmla="*/ 7113839 w 7113841"/>
              <a:gd name="connsiteY3" fmla="*/ 4345781 h 5142778"/>
              <a:gd name="connsiteX4" fmla="*/ 7113839 w 7113841"/>
              <a:gd name="connsiteY4" fmla="*/ 4344165 h 5142778"/>
              <a:gd name="connsiteX5" fmla="*/ 7065051 w 7113841"/>
              <a:gd name="connsiteY5" fmla="*/ 4326824 h 5142778"/>
              <a:gd name="connsiteX6" fmla="*/ 7016980 w 7113841"/>
              <a:gd name="connsiteY6" fmla="*/ 4310591 h 5142778"/>
              <a:gd name="connsiteX7" fmla="*/ 6969613 w 7113841"/>
              <a:gd name="connsiteY7" fmla="*/ 4295447 h 5142778"/>
              <a:gd name="connsiteX8" fmla="*/ 6922939 w 7113841"/>
              <a:gd name="connsiteY8" fmla="*/ 4281374 h 5142778"/>
              <a:gd name="connsiteX9" fmla="*/ 6876941 w 7113841"/>
              <a:gd name="connsiteY9" fmla="*/ 4268353 h 5142778"/>
              <a:gd name="connsiteX10" fmla="*/ 6831609 w 7113841"/>
              <a:gd name="connsiteY10" fmla="*/ 4256365 h 5142778"/>
              <a:gd name="connsiteX11" fmla="*/ 6786928 w 7113841"/>
              <a:gd name="connsiteY11" fmla="*/ 4245394 h 5142778"/>
              <a:gd name="connsiteX12" fmla="*/ 6742887 w 7113841"/>
              <a:gd name="connsiteY12" fmla="*/ 4235421 h 5142778"/>
              <a:gd name="connsiteX13" fmla="*/ 6699472 w 7113841"/>
              <a:gd name="connsiteY13" fmla="*/ 4226427 h 5142778"/>
              <a:gd name="connsiteX14" fmla="*/ 6656669 w 7113841"/>
              <a:gd name="connsiteY14" fmla="*/ 4218394 h 5142778"/>
              <a:gd name="connsiteX15" fmla="*/ 6614465 w 7113841"/>
              <a:gd name="connsiteY15" fmla="*/ 4211304 h 5142778"/>
              <a:gd name="connsiteX16" fmla="*/ 6572851 w 7113841"/>
              <a:gd name="connsiteY16" fmla="*/ 4205138 h 5142778"/>
              <a:gd name="connsiteX17" fmla="*/ 6552259 w 7113841"/>
              <a:gd name="connsiteY17" fmla="*/ 4202397 h 5142778"/>
              <a:gd name="connsiteX18" fmla="*/ 6531808 w 7113841"/>
              <a:gd name="connsiteY18" fmla="*/ 4199880 h 5142778"/>
              <a:gd name="connsiteX19" fmla="*/ 6511499 w 7113841"/>
              <a:gd name="connsiteY19" fmla="*/ 4197584 h 5142778"/>
              <a:gd name="connsiteX20" fmla="*/ 6491327 w 7113841"/>
              <a:gd name="connsiteY20" fmla="*/ 4195509 h 5142778"/>
              <a:gd name="connsiteX21" fmla="*/ 6471293 w 7113841"/>
              <a:gd name="connsiteY21" fmla="*/ 4193650 h 5142778"/>
              <a:gd name="connsiteX22" fmla="*/ 6451393 w 7113841"/>
              <a:gd name="connsiteY22" fmla="*/ 4192007 h 5142778"/>
              <a:gd name="connsiteX23" fmla="*/ 6431629 w 7113841"/>
              <a:gd name="connsiteY23" fmla="*/ 4190577 h 5142778"/>
              <a:gd name="connsiteX24" fmla="*/ 6411994 w 7113841"/>
              <a:gd name="connsiteY24" fmla="*/ 4189358 h 5142778"/>
              <a:gd name="connsiteX25" fmla="*/ 6392492 w 7113841"/>
              <a:gd name="connsiteY25" fmla="*/ 4188346 h 5142778"/>
              <a:gd name="connsiteX26" fmla="*/ 6373117 w 7113841"/>
              <a:gd name="connsiteY26" fmla="*/ 4187541 h 5142778"/>
              <a:gd name="connsiteX27" fmla="*/ 6353871 w 7113841"/>
              <a:gd name="connsiteY27" fmla="*/ 4186940 h 5142778"/>
              <a:gd name="connsiteX28" fmla="*/ 6334749 w 7113841"/>
              <a:gd name="connsiteY28" fmla="*/ 4186540 h 5142778"/>
              <a:gd name="connsiteX29" fmla="*/ 6315752 w 7113841"/>
              <a:gd name="connsiteY29" fmla="*/ 4186339 h 5142778"/>
              <a:gd name="connsiteX30" fmla="*/ 6296876 w 7113841"/>
              <a:gd name="connsiteY30" fmla="*/ 4186336 h 5142778"/>
              <a:gd name="connsiteX31" fmla="*/ 6278122 w 7113841"/>
              <a:gd name="connsiteY31" fmla="*/ 4186526 h 5142778"/>
              <a:gd name="connsiteX32" fmla="*/ 6259485 w 7113841"/>
              <a:gd name="connsiteY32" fmla="*/ 4186909 h 5142778"/>
              <a:gd name="connsiteX33" fmla="*/ 6240968 w 7113841"/>
              <a:gd name="connsiteY33" fmla="*/ 4187483 h 5142778"/>
              <a:gd name="connsiteX34" fmla="*/ 6222565 w 7113841"/>
              <a:gd name="connsiteY34" fmla="*/ 4188243 h 5142778"/>
              <a:gd name="connsiteX35" fmla="*/ 6204277 w 7113841"/>
              <a:gd name="connsiteY35" fmla="*/ 4189190 h 5142778"/>
              <a:gd name="connsiteX36" fmla="*/ 6186101 w 7113841"/>
              <a:gd name="connsiteY36" fmla="*/ 4190320 h 5142778"/>
              <a:gd name="connsiteX37" fmla="*/ 6168036 w 7113841"/>
              <a:gd name="connsiteY37" fmla="*/ 4191630 h 5142778"/>
              <a:gd name="connsiteX38" fmla="*/ 6150080 w 7113841"/>
              <a:gd name="connsiteY38" fmla="*/ 4193119 h 5142778"/>
              <a:gd name="connsiteX39" fmla="*/ 6132232 w 7113841"/>
              <a:gd name="connsiteY39" fmla="*/ 4194785 h 5142778"/>
              <a:gd name="connsiteX40" fmla="*/ 6114490 w 7113841"/>
              <a:gd name="connsiteY40" fmla="*/ 4196625 h 5142778"/>
              <a:gd name="connsiteX41" fmla="*/ 6096852 w 7113841"/>
              <a:gd name="connsiteY41" fmla="*/ 4198636 h 5142778"/>
              <a:gd name="connsiteX42" fmla="*/ 6079317 w 7113841"/>
              <a:gd name="connsiteY42" fmla="*/ 4200817 h 5142778"/>
              <a:gd name="connsiteX43" fmla="*/ 6061883 w 7113841"/>
              <a:gd name="connsiteY43" fmla="*/ 4203166 h 5142778"/>
              <a:gd name="connsiteX44" fmla="*/ 6044549 w 7113841"/>
              <a:gd name="connsiteY44" fmla="*/ 4205679 h 5142778"/>
              <a:gd name="connsiteX45" fmla="*/ 6027313 w 7113841"/>
              <a:gd name="connsiteY45" fmla="*/ 4208355 h 5142778"/>
              <a:gd name="connsiteX46" fmla="*/ 6010172 w 7113841"/>
              <a:gd name="connsiteY46" fmla="*/ 4211191 h 5142778"/>
              <a:gd name="connsiteX47" fmla="*/ 5976173 w 7113841"/>
              <a:gd name="connsiteY47" fmla="*/ 4217335 h 5142778"/>
              <a:gd name="connsiteX48" fmla="*/ 5942540 w 7113841"/>
              <a:gd name="connsiteY48" fmla="*/ 4224094 h 5142778"/>
              <a:gd name="connsiteX49" fmla="*/ 5892747 w 7113841"/>
              <a:gd name="connsiteY49" fmla="*/ 4235344 h 5142778"/>
              <a:gd name="connsiteX50" fmla="*/ 5859970 w 7113841"/>
              <a:gd name="connsiteY50" fmla="*/ 4243558 h 5142778"/>
              <a:gd name="connsiteX51" fmla="*/ 5827512 w 7113841"/>
              <a:gd name="connsiteY51" fmla="*/ 4252322 h 5142778"/>
              <a:gd name="connsiteX52" fmla="*/ 5795362 w 7113841"/>
              <a:gd name="connsiteY52" fmla="*/ 4261618 h 5142778"/>
              <a:gd name="connsiteX53" fmla="*/ 5763504 w 7113841"/>
              <a:gd name="connsiteY53" fmla="*/ 4271428 h 5142778"/>
              <a:gd name="connsiteX54" fmla="*/ 5731928 w 7113841"/>
              <a:gd name="connsiteY54" fmla="*/ 4281734 h 5142778"/>
              <a:gd name="connsiteX55" fmla="*/ 5700619 w 7113841"/>
              <a:gd name="connsiteY55" fmla="*/ 4292517 h 5142778"/>
              <a:gd name="connsiteX56" fmla="*/ 5669565 w 7113841"/>
              <a:gd name="connsiteY56" fmla="*/ 4303758 h 5142778"/>
              <a:gd name="connsiteX57" fmla="*/ 5638752 w 7113841"/>
              <a:gd name="connsiteY57" fmla="*/ 4315440 h 5142778"/>
              <a:gd name="connsiteX58" fmla="*/ 5608167 w 7113841"/>
              <a:gd name="connsiteY58" fmla="*/ 4327545 h 5142778"/>
              <a:gd name="connsiteX59" fmla="*/ 5577799 w 7113841"/>
              <a:gd name="connsiteY59" fmla="*/ 4340054 h 5142778"/>
              <a:gd name="connsiteX60" fmla="*/ 5547632 w 7113841"/>
              <a:gd name="connsiteY60" fmla="*/ 4352948 h 5142778"/>
              <a:gd name="connsiteX61" fmla="*/ 5517655 w 7113841"/>
              <a:gd name="connsiteY61" fmla="*/ 4366210 h 5142778"/>
              <a:gd name="connsiteX62" fmla="*/ 5487855 w 7113841"/>
              <a:gd name="connsiteY62" fmla="*/ 4379822 h 5142778"/>
              <a:gd name="connsiteX63" fmla="*/ 5443456 w 7113841"/>
              <a:gd name="connsiteY63" fmla="*/ 4400854 h 5142778"/>
              <a:gd name="connsiteX64" fmla="*/ 5399381 w 7113841"/>
              <a:gd name="connsiteY64" fmla="*/ 4422570 h 5142778"/>
              <a:gd name="connsiteX65" fmla="*/ 5355585 w 7113841"/>
              <a:gd name="connsiteY65" fmla="*/ 4444908 h 5142778"/>
              <a:gd name="connsiteX66" fmla="*/ 5312025 w 7113841"/>
              <a:gd name="connsiteY66" fmla="*/ 4467805 h 5142778"/>
              <a:gd name="connsiteX67" fmla="*/ 5254235 w 7113841"/>
              <a:gd name="connsiteY67" fmla="*/ 4499099 h 5142778"/>
              <a:gd name="connsiteX68" fmla="*/ 5167962 w 7113841"/>
              <a:gd name="connsiteY68" fmla="*/ 4547383 h 5142778"/>
              <a:gd name="connsiteX69" fmla="*/ 4952295 w 7113841"/>
              <a:gd name="connsiteY69" fmla="*/ 4672140 h 5142778"/>
              <a:gd name="connsiteX70" fmla="*/ 4791671 w 7113841"/>
              <a:gd name="connsiteY70" fmla="*/ 4763822 h 5142778"/>
              <a:gd name="connsiteX71" fmla="*/ 4717297 w 7113841"/>
              <a:gd name="connsiteY71" fmla="*/ 4804607 h 5142778"/>
              <a:gd name="connsiteX72" fmla="*/ 4656988 w 7113841"/>
              <a:gd name="connsiteY72" fmla="*/ 4836560 h 5142778"/>
              <a:gd name="connsiteX73" fmla="*/ 4611217 w 7113841"/>
              <a:gd name="connsiteY73" fmla="*/ 4860036 h 5142778"/>
              <a:gd name="connsiteX74" fmla="*/ 4564933 w 7113841"/>
              <a:gd name="connsiteY74" fmla="*/ 4883024 h 5142778"/>
              <a:gd name="connsiteX75" fmla="*/ 4518093 w 7113841"/>
              <a:gd name="connsiteY75" fmla="*/ 4905462 h 5142778"/>
              <a:gd name="connsiteX76" fmla="*/ 4470653 w 7113841"/>
              <a:gd name="connsiteY76" fmla="*/ 4927290 h 5142778"/>
              <a:gd name="connsiteX77" fmla="*/ 4438671 w 7113841"/>
              <a:gd name="connsiteY77" fmla="*/ 4941472 h 5142778"/>
              <a:gd name="connsiteX78" fmla="*/ 4406390 w 7113841"/>
              <a:gd name="connsiteY78" fmla="*/ 4955337 h 5142778"/>
              <a:gd name="connsiteX79" fmla="*/ 4373797 w 7113841"/>
              <a:gd name="connsiteY79" fmla="*/ 4968866 h 5142778"/>
              <a:gd name="connsiteX80" fmla="*/ 4340879 w 7113841"/>
              <a:gd name="connsiteY80" fmla="*/ 4982041 h 5142778"/>
              <a:gd name="connsiteX81" fmla="*/ 4307622 w 7113841"/>
              <a:gd name="connsiteY81" fmla="*/ 4994845 h 5142778"/>
              <a:gd name="connsiteX82" fmla="*/ 4274014 w 7113841"/>
              <a:gd name="connsiteY82" fmla="*/ 5007258 h 5142778"/>
              <a:gd name="connsiteX83" fmla="*/ 4240041 w 7113841"/>
              <a:gd name="connsiteY83" fmla="*/ 5019263 h 5142778"/>
              <a:gd name="connsiteX84" fmla="*/ 4205691 w 7113841"/>
              <a:gd name="connsiteY84" fmla="*/ 5030841 h 5142778"/>
              <a:gd name="connsiteX85" fmla="*/ 4170950 w 7113841"/>
              <a:gd name="connsiteY85" fmla="*/ 5041974 h 5142778"/>
              <a:gd name="connsiteX86" fmla="*/ 4135806 w 7113841"/>
              <a:gd name="connsiteY86" fmla="*/ 5052643 h 5142778"/>
              <a:gd name="connsiteX87" fmla="*/ 4100246 w 7113841"/>
              <a:gd name="connsiteY87" fmla="*/ 5062831 h 5142778"/>
              <a:gd name="connsiteX88" fmla="*/ 4064256 w 7113841"/>
              <a:gd name="connsiteY88" fmla="*/ 5072519 h 5142778"/>
              <a:gd name="connsiteX89" fmla="*/ 4027823 w 7113841"/>
              <a:gd name="connsiteY89" fmla="*/ 5081689 h 5142778"/>
              <a:gd name="connsiteX90" fmla="*/ 3990935 w 7113841"/>
              <a:gd name="connsiteY90" fmla="*/ 5090323 h 5142778"/>
              <a:gd name="connsiteX91" fmla="*/ 3953578 w 7113841"/>
              <a:gd name="connsiteY91" fmla="*/ 5098402 h 5142778"/>
              <a:gd name="connsiteX92" fmla="*/ 3915739 w 7113841"/>
              <a:gd name="connsiteY92" fmla="*/ 5105908 h 5142778"/>
              <a:gd name="connsiteX93" fmla="*/ 3877406 w 7113841"/>
              <a:gd name="connsiteY93" fmla="*/ 5112824 h 5142778"/>
              <a:gd name="connsiteX94" fmla="*/ 3838565 w 7113841"/>
              <a:gd name="connsiteY94" fmla="*/ 5119129 h 5142778"/>
              <a:gd name="connsiteX95" fmla="*/ 3799203 w 7113841"/>
              <a:gd name="connsiteY95" fmla="*/ 5124807 h 5142778"/>
              <a:gd name="connsiteX96" fmla="*/ 3759308 w 7113841"/>
              <a:gd name="connsiteY96" fmla="*/ 5129839 h 5142778"/>
              <a:gd name="connsiteX97" fmla="*/ 3718865 w 7113841"/>
              <a:gd name="connsiteY97" fmla="*/ 5134207 h 5142778"/>
              <a:gd name="connsiteX98" fmla="*/ 3677863 w 7113841"/>
              <a:gd name="connsiteY98" fmla="*/ 5137893 h 5142778"/>
              <a:gd name="connsiteX99" fmla="*/ 3636288 w 7113841"/>
              <a:gd name="connsiteY99" fmla="*/ 5140877 h 5142778"/>
              <a:gd name="connsiteX100" fmla="*/ 3600919 w 7113841"/>
              <a:gd name="connsiteY100" fmla="*/ 5142778 h 5142778"/>
              <a:gd name="connsiteX101" fmla="*/ 0 w 7113841"/>
              <a:gd name="connsiteY101" fmla="*/ 5142778 h 5142778"/>
              <a:gd name="connsiteX102" fmla="*/ 36355 w 7113841"/>
              <a:gd name="connsiteY102" fmla="*/ 5078128 h 5142778"/>
              <a:gd name="connsiteX103" fmla="*/ 85405 w 7113841"/>
              <a:gd name="connsiteY103" fmla="*/ 4991843 h 5142778"/>
              <a:gd name="connsiteX104" fmla="*/ 164324 w 7113841"/>
              <a:gd name="connsiteY104" fmla="*/ 4854690 h 5142778"/>
              <a:gd name="connsiteX105" fmla="*/ 381230 w 7113841"/>
              <a:gd name="connsiteY105" fmla="*/ 4481186 h 5142778"/>
              <a:gd name="connsiteX106" fmla="*/ 439596 w 7113841"/>
              <a:gd name="connsiteY106" fmla="*/ 4379712 h 5142778"/>
              <a:gd name="connsiteX107" fmla="*/ 478157 w 7113841"/>
              <a:gd name="connsiteY107" fmla="*/ 4312042 h 5142778"/>
              <a:gd name="connsiteX108" fmla="*/ 516383 w 7113841"/>
              <a:gd name="connsiteY108" fmla="*/ 4244314 h 5142778"/>
              <a:gd name="connsiteX109" fmla="*/ 544803 w 7113841"/>
              <a:gd name="connsiteY109" fmla="*/ 4193459 h 5142778"/>
              <a:gd name="connsiteX110" fmla="*/ 572987 w 7113841"/>
              <a:gd name="connsiteY110" fmla="*/ 4142538 h 5142778"/>
              <a:gd name="connsiteX111" fmla="*/ 591636 w 7113841"/>
              <a:gd name="connsiteY111" fmla="*/ 4108547 h 5142778"/>
              <a:gd name="connsiteX112" fmla="*/ 610163 w 7113841"/>
              <a:gd name="connsiteY112" fmla="*/ 4074516 h 5142778"/>
              <a:gd name="connsiteX113" fmla="*/ 628565 w 7113841"/>
              <a:gd name="connsiteY113" fmla="*/ 4040440 h 5142778"/>
              <a:gd name="connsiteX114" fmla="*/ 646835 w 7113841"/>
              <a:gd name="connsiteY114" fmla="*/ 4006315 h 5142778"/>
              <a:gd name="connsiteX115" fmla="*/ 664966 w 7113841"/>
              <a:gd name="connsiteY115" fmla="*/ 3972137 h 5142778"/>
              <a:gd name="connsiteX116" fmla="*/ 682954 w 7113841"/>
              <a:gd name="connsiteY116" fmla="*/ 3937902 h 5142778"/>
              <a:gd name="connsiteX117" fmla="*/ 691892 w 7113841"/>
              <a:gd name="connsiteY117" fmla="*/ 3920762 h 5142778"/>
              <a:gd name="connsiteX118" fmla="*/ 700791 w 7113841"/>
              <a:gd name="connsiteY118" fmla="*/ 3903606 h 5142778"/>
              <a:gd name="connsiteX119" fmla="*/ 709652 w 7113841"/>
              <a:gd name="connsiteY119" fmla="*/ 3886433 h 5142778"/>
              <a:gd name="connsiteX120" fmla="*/ 718472 w 7113841"/>
              <a:gd name="connsiteY120" fmla="*/ 3869243 h 5142778"/>
              <a:gd name="connsiteX121" fmla="*/ 727252 w 7113841"/>
              <a:gd name="connsiteY121" fmla="*/ 3852035 h 5142778"/>
              <a:gd name="connsiteX122" fmla="*/ 735991 w 7113841"/>
              <a:gd name="connsiteY122" fmla="*/ 3834810 h 5142778"/>
              <a:gd name="connsiteX123" fmla="*/ 744687 w 7113841"/>
              <a:gd name="connsiteY123" fmla="*/ 3817565 h 5142778"/>
              <a:gd name="connsiteX124" fmla="*/ 753341 w 7113841"/>
              <a:gd name="connsiteY124" fmla="*/ 3800302 h 5142778"/>
              <a:gd name="connsiteX125" fmla="*/ 761951 w 7113841"/>
              <a:gd name="connsiteY125" fmla="*/ 3783019 h 5142778"/>
              <a:gd name="connsiteX126" fmla="*/ 770517 w 7113841"/>
              <a:gd name="connsiteY126" fmla="*/ 3765715 h 5142778"/>
              <a:gd name="connsiteX127" fmla="*/ 779038 w 7113841"/>
              <a:gd name="connsiteY127" fmla="*/ 3748391 h 5142778"/>
              <a:gd name="connsiteX128" fmla="*/ 787512 w 7113841"/>
              <a:gd name="connsiteY128" fmla="*/ 3731046 h 5142778"/>
              <a:gd name="connsiteX129" fmla="*/ 795941 w 7113841"/>
              <a:gd name="connsiteY129" fmla="*/ 3713678 h 5142778"/>
              <a:gd name="connsiteX130" fmla="*/ 804322 w 7113841"/>
              <a:gd name="connsiteY130" fmla="*/ 3696288 h 5142778"/>
              <a:gd name="connsiteX131" fmla="*/ 812655 w 7113841"/>
              <a:gd name="connsiteY131" fmla="*/ 3678875 h 5142778"/>
              <a:gd name="connsiteX132" fmla="*/ 820938 w 7113841"/>
              <a:gd name="connsiteY132" fmla="*/ 3661439 h 5142778"/>
              <a:gd name="connsiteX133" fmla="*/ 829172 w 7113841"/>
              <a:gd name="connsiteY133" fmla="*/ 3643979 h 5142778"/>
              <a:gd name="connsiteX134" fmla="*/ 837357 w 7113841"/>
              <a:gd name="connsiteY134" fmla="*/ 3626494 h 5142778"/>
              <a:gd name="connsiteX135" fmla="*/ 845490 w 7113841"/>
              <a:gd name="connsiteY135" fmla="*/ 3608984 h 5142778"/>
              <a:gd name="connsiteX136" fmla="*/ 853571 w 7113841"/>
              <a:gd name="connsiteY136" fmla="*/ 3591449 h 5142778"/>
              <a:gd name="connsiteX137" fmla="*/ 861599 w 7113841"/>
              <a:gd name="connsiteY137" fmla="*/ 3573886 h 5142778"/>
              <a:gd name="connsiteX138" fmla="*/ 869574 w 7113841"/>
              <a:gd name="connsiteY138" fmla="*/ 3556298 h 5142778"/>
              <a:gd name="connsiteX139" fmla="*/ 877495 w 7113841"/>
              <a:gd name="connsiteY139" fmla="*/ 3538682 h 5142778"/>
              <a:gd name="connsiteX140" fmla="*/ 885361 w 7113841"/>
              <a:gd name="connsiteY140" fmla="*/ 3521039 h 5142778"/>
              <a:gd name="connsiteX141" fmla="*/ 893171 w 7113841"/>
              <a:gd name="connsiteY141" fmla="*/ 3503367 h 5142778"/>
              <a:gd name="connsiteX142" fmla="*/ 900925 w 7113841"/>
              <a:gd name="connsiteY142" fmla="*/ 3485666 h 5142778"/>
              <a:gd name="connsiteX143" fmla="*/ 908622 w 7113841"/>
              <a:gd name="connsiteY143" fmla="*/ 3467936 h 5142778"/>
              <a:gd name="connsiteX144" fmla="*/ 916260 w 7113841"/>
              <a:gd name="connsiteY144" fmla="*/ 3450176 h 5142778"/>
              <a:gd name="connsiteX145" fmla="*/ 923841 w 7113841"/>
              <a:gd name="connsiteY145" fmla="*/ 3432385 h 5142778"/>
              <a:gd name="connsiteX146" fmla="*/ 931361 w 7113841"/>
              <a:gd name="connsiteY146" fmla="*/ 3414563 h 5142778"/>
              <a:gd name="connsiteX147" fmla="*/ 938822 w 7113841"/>
              <a:gd name="connsiteY147" fmla="*/ 3396710 h 5142778"/>
              <a:gd name="connsiteX148" fmla="*/ 946221 w 7113841"/>
              <a:gd name="connsiteY148" fmla="*/ 3378825 h 5142778"/>
              <a:gd name="connsiteX149" fmla="*/ 953559 w 7113841"/>
              <a:gd name="connsiteY149" fmla="*/ 3360907 h 5142778"/>
              <a:gd name="connsiteX150" fmla="*/ 960835 w 7113841"/>
              <a:gd name="connsiteY150" fmla="*/ 3342956 h 5142778"/>
              <a:gd name="connsiteX151" fmla="*/ 968048 w 7113841"/>
              <a:gd name="connsiteY151" fmla="*/ 3324971 h 5142778"/>
              <a:gd name="connsiteX152" fmla="*/ 975195 w 7113841"/>
              <a:gd name="connsiteY152" fmla="*/ 3306952 h 5142778"/>
              <a:gd name="connsiteX153" fmla="*/ 982280 w 7113841"/>
              <a:gd name="connsiteY153" fmla="*/ 3288898 h 5142778"/>
              <a:gd name="connsiteX154" fmla="*/ 989297 w 7113841"/>
              <a:gd name="connsiteY154" fmla="*/ 3270809 h 5142778"/>
              <a:gd name="connsiteX155" fmla="*/ 996250 w 7113841"/>
              <a:gd name="connsiteY155" fmla="*/ 3252684 h 5142778"/>
              <a:gd name="connsiteX156" fmla="*/ 1003136 w 7113841"/>
              <a:gd name="connsiteY156" fmla="*/ 3234522 h 5142778"/>
              <a:gd name="connsiteX157" fmla="*/ 1009953 w 7113841"/>
              <a:gd name="connsiteY157" fmla="*/ 3216324 h 5142778"/>
              <a:gd name="connsiteX158" fmla="*/ 1016702 w 7113841"/>
              <a:gd name="connsiteY158" fmla="*/ 3198088 h 5142778"/>
              <a:gd name="connsiteX159" fmla="*/ 1023381 w 7113841"/>
              <a:gd name="connsiteY159" fmla="*/ 3179814 h 5142778"/>
              <a:gd name="connsiteX160" fmla="*/ 1029991 w 7113841"/>
              <a:gd name="connsiteY160" fmla="*/ 3161502 h 5142778"/>
              <a:gd name="connsiteX161" fmla="*/ 1036530 w 7113841"/>
              <a:gd name="connsiteY161" fmla="*/ 3143151 h 5142778"/>
              <a:gd name="connsiteX162" fmla="*/ 1042998 w 7113841"/>
              <a:gd name="connsiteY162" fmla="*/ 3124759 h 5142778"/>
              <a:gd name="connsiteX163" fmla="*/ 1049393 w 7113841"/>
              <a:gd name="connsiteY163" fmla="*/ 3106328 h 5142778"/>
              <a:gd name="connsiteX164" fmla="*/ 1055715 w 7113841"/>
              <a:gd name="connsiteY164" fmla="*/ 3087856 h 5142778"/>
              <a:gd name="connsiteX165" fmla="*/ 1061964 w 7113841"/>
              <a:gd name="connsiteY165" fmla="*/ 3069343 h 5142778"/>
              <a:gd name="connsiteX166" fmla="*/ 1068138 w 7113841"/>
              <a:gd name="connsiteY166" fmla="*/ 3050788 h 5142778"/>
              <a:gd name="connsiteX167" fmla="*/ 1074237 w 7113841"/>
              <a:gd name="connsiteY167" fmla="*/ 3032191 h 5142778"/>
              <a:gd name="connsiteX168" fmla="*/ 1080260 w 7113841"/>
              <a:gd name="connsiteY168" fmla="*/ 3013551 h 5142778"/>
              <a:gd name="connsiteX169" fmla="*/ 1086206 w 7113841"/>
              <a:gd name="connsiteY169" fmla="*/ 2994867 h 5142778"/>
              <a:gd name="connsiteX170" fmla="*/ 1092075 w 7113841"/>
              <a:gd name="connsiteY170" fmla="*/ 2976140 h 5142778"/>
              <a:gd name="connsiteX171" fmla="*/ 1097865 w 7113841"/>
              <a:gd name="connsiteY171" fmla="*/ 2957368 h 5142778"/>
              <a:gd name="connsiteX172" fmla="*/ 1103577 w 7113841"/>
              <a:gd name="connsiteY172" fmla="*/ 2938551 h 5142778"/>
              <a:gd name="connsiteX173" fmla="*/ 1109208 w 7113841"/>
              <a:gd name="connsiteY173" fmla="*/ 2919688 h 5142778"/>
              <a:gd name="connsiteX174" fmla="*/ 1114759 w 7113841"/>
              <a:gd name="connsiteY174" fmla="*/ 2900780 h 5142778"/>
              <a:gd name="connsiteX175" fmla="*/ 1120228 w 7113841"/>
              <a:gd name="connsiteY175" fmla="*/ 2881825 h 5142778"/>
              <a:gd name="connsiteX176" fmla="*/ 1125617 w 7113841"/>
              <a:gd name="connsiteY176" fmla="*/ 2862822 h 5142778"/>
              <a:gd name="connsiteX177" fmla="*/ 1130921 w 7113841"/>
              <a:gd name="connsiteY177" fmla="*/ 2843773 h 5142778"/>
              <a:gd name="connsiteX178" fmla="*/ 1136143 w 7113841"/>
              <a:gd name="connsiteY178" fmla="*/ 2824674 h 5142778"/>
              <a:gd name="connsiteX179" fmla="*/ 1141280 w 7113841"/>
              <a:gd name="connsiteY179" fmla="*/ 2805527 h 5142778"/>
              <a:gd name="connsiteX180" fmla="*/ 1146332 w 7113841"/>
              <a:gd name="connsiteY180" fmla="*/ 2786331 h 5142778"/>
              <a:gd name="connsiteX181" fmla="*/ 1151298 w 7113841"/>
              <a:gd name="connsiteY181" fmla="*/ 2767085 h 5142778"/>
              <a:gd name="connsiteX182" fmla="*/ 1156178 w 7113841"/>
              <a:gd name="connsiteY182" fmla="*/ 2747788 h 5142778"/>
              <a:gd name="connsiteX183" fmla="*/ 1160971 w 7113841"/>
              <a:gd name="connsiteY183" fmla="*/ 2728441 h 5142778"/>
              <a:gd name="connsiteX184" fmla="*/ 1165675 w 7113841"/>
              <a:gd name="connsiteY184" fmla="*/ 2709042 h 5142778"/>
              <a:gd name="connsiteX185" fmla="*/ 1170290 w 7113841"/>
              <a:gd name="connsiteY185" fmla="*/ 2689591 h 5142778"/>
              <a:gd name="connsiteX186" fmla="*/ 1174816 w 7113841"/>
              <a:gd name="connsiteY186" fmla="*/ 2670087 h 5142778"/>
              <a:gd name="connsiteX187" fmla="*/ 1179252 w 7113841"/>
              <a:gd name="connsiteY187" fmla="*/ 2650531 h 5142778"/>
              <a:gd name="connsiteX188" fmla="*/ 1183597 w 7113841"/>
              <a:gd name="connsiteY188" fmla="*/ 2630921 h 5142778"/>
              <a:gd name="connsiteX189" fmla="*/ 1187850 w 7113841"/>
              <a:gd name="connsiteY189" fmla="*/ 2611257 h 5142778"/>
              <a:gd name="connsiteX190" fmla="*/ 1192010 w 7113841"/>
              <a:gd name="connsiteY190" fmla="*/ 2591538 h 5142778"/>
              <a:gd name="connsiteX191" fmla="*/ 1196077 w 7113841"/>
              <a:gd name="connsiteY191" fmla="*/ 2571764 h 5142778"/>
              <a:gd name="connsiteX192" fmla="*/ 1200049 w 7113841"/>
              <a:gd name="connsiteY192" fmla="*/ 2551934 h 5142778"/>
              <a:gd name="connsiteX193" fmla="*/ 1203927 w 7113841"/>
              <a:gd name="connsiteY193" fmla="*/ 2532048 h 5142778"/>
              <a:gd name="connsiteX194" fmla="*/ 1207710 w 7113841"/>
              <a:gd name="connsiteY194" fmla="*/ 2512105 h 5142778"/>
              <a:gd name="connsiteX195" fmla="*/ 1211395 w 7113841"/>
              <a:gd name="connsiteY195" fmla="*/ 2492104 h 5142778"/>
              <a:gd name="connsiteX196" fmla="*/ 1214985 w 7113841"/>
              <a:gd name="connsiteY196" fmla="*/ 2472046 h 5142778"/>
              <a:gd name="connsiteX197" fmla="*/ 1218476 w 7113841"/>
              <a:gd name="connsiteY197" fmla="*/ 2451929 h 5142778"/>
              <a:gd name="connsiteX198" fmla="*/ 1221868 w 7113841"/>
              <a:gd name="connsiteY198" fmla="*/ 2431753 h 5142778"/>
              <a:gd name="connsiteX199" fmla="*/ 1225161 w 7113841"/>
              <a:gd name="connsiteY199" fmla="*/ 2411518 h 5142778"/>
              <a:gd name="connsiteX200" fmla="*/ 1228353 w 7113841"/>
              <a:gd name="connsiteY200" fmla="*/ 2391223 h 5142778"/>
              <a:gd name="connsiteX201" fmla="*/ 1231446 w 7113841"/>
              <a:gd name="connsiteY201" fmla="*/ 2370867 h 5142778"/>
              <a:gd name="connsiteX202" fmla="*/ 1234436 w 7113841"/>
              <a:gd name="connsiteY202" fmla="*/ 2350449 h 5142778"/>
              <a:gd name="connsiteX203" fmla="*/ 1237324 w 7113841"/>
              <a:gd name="connsiteY203" fmla="*/ 2329971 h 5142778"/>
              <a:gd name="connsiteX204" fmla="*/ 1240109 w 7113841"/>
              <a:gd name="connsiteY204" fmla="*/ 2309430 h 5142778"/>
              <a:gd name="connsiteX205" fmla="*/ 1242790 w 7113841"/>
              <a:gd name="connsiteY205" fmla="*/ 2288826 h 5142778"/>
              <a:gd name="connsiteX206" fmla="*/ 1245366 w 7113841"/>
              <a:gd name="connsiteY206" fmla="*/ 2268159 h 5142778"/>
              <a:gd name="connsiteX207" fmla="*/ 1247837 w 7113841"/>
              <a:gd name="connsiteY207" fmla="*/ 2247428 h 5142778"/>
              <a:gd name="connsiteX208" fmla="*/ 1250202 w 7113841"/>
              <a:gd name="connsiteY208" fmla="*/ 2226633 h 5142778"/>
              <a:gd name="connsiteX209" fmla="*/ 1252460 w 7113841"/>
              <a:gd name="connsiteY209" fmla="*/ 2205773 h 5142778"/>
              <a:gd name="connsiteX210" fmla="*/ 1254610 w 7113841"/>
              <a:gd name="connsiteY210" fmla="*/ 2184847 h 5142778"/>
              <a:gd name="connsiteX211" fmla="*/ 1256651 w 7113841"/>
              <a:gd name="connsiteY211" fmla="*/ 2163856 h 5142778"/>
              <a:gd name="connsiteX212" fmla="*/ 1258584 w 7113841"/>
              <a:gd name="connsiteY212" fmla="*/ 2142798 h 5142778"/>
              <a:gd name="connsiteX213" fmla="*/ 1260407 w 7113841"/>
              <a:gd name="connsiteY213" fmla="*/ 2121673 h 5142778"/>
              <a:gd name="connsiteX214" fmla="*/ 1262119 w 7113841"/>
              <a:gd name="connsiteY214" fmla="*/ 2100480 h 5142778"/>
              <a:gd name="connsiteX215" fmla="*/ 1263719 w 7113841"/>
              <a:gd name="connsiteY215" fmla="*/ 2079219 h 5142778"/>
              <a:gd name="connsiteX216" fmla="*/ 1265207 w 7113841"/>
              <a:gd name="connsiteY216" fmla="*/ 2057890 h 5142778"/>
              <a:gd name="connsiteX217" fmla="*/ 1266583 w 7113841"/>
              <a:gd name="connsiteY217" fmla="*/ 2036492 h 5142778"/>
              <a:gd name="connsiteX218" fmla="*/ 1267845 w 7113841"/>
              <a:gd name="connsiteY218" fmla="*/ 2015023 h 5142778"/>
              <a:gd name="connsiteX219" fmla="*/ 1268992 w 7113841"/>
              <a:gd name="connsiteY219" fmla="*/ 1993484 h 5142778"/>
              <a:gd name="connsiteX220" fmla="*/ 1270024 w 7113841"/>
              <a:gd name="connsiteY220" fmla="*/ 1971875 h 5142778"/>
              <a:gd name="connsiteX221" fmla="*/ 1270940 w 7113841"/>
              <a:gd name="connsiteY221" fmla="*/ 1950194 h 5142778"/>
              <a:gd name="connsiteX222" fmla="*/ 1271740 w 7113841"/>
              <a:gd name="connsiteY222" fmla="*/ 1928441 h 5142778"/>
              <a:gd name="connsiteX223" fmla="*/ 1272422 w 7113841"/>
              <a:gd name="connsiteY223" fmla="*/ 1906616 h 5142778"/>
              <a:gd name="connsiteX224" fmla="*/ 1272986 w 7113841"/>
              <a:gd name="connsiteY224" fmla="*/ 1884718 h 5142778"/>
              <a:gd name="connsiteX225" fmla="*/ 1273430 w 7113841"/>
              <a:gd name="connsiteY225" fmla="*/ 1862747 h 5142778"/>
              <a:gd name="connsiteX226" fmla="*/ 1273755 w 7113841"/>
              <a:gd name="connsiteY226" fmla="*/ 1840700 h 5142778"/>
              <a:gd name="connsiteX227" fmla="*/ 1273961 w 7113841"/>
              <a:gd name="connsiteY227" fmla="*/ 1818581 h 5142778"/>
              <a:gd name="connsiteX228" fmla="*/ 1274005 w 7113841"/>
              <a:gd name="connsiteY228" fmla="*/ 1774114 h 5142778"/>
              <a:gd name="connsiteX229" fmla="*/ 1273844 w 7113841"/>
              <a:gd name="connsiteY229" fmla="*/ 1751767 h 5142778"/>
              <a:gd name="connsiteX230" fmla="*/ 1273558 w 7113841"/>
              <a:gd name="connsiteY230" fmla="*/ 1729342 h 5142778"/>
              <a:gd name="connsiteX231" fmla="*/ 1273150 w 7113841"/>
              <a:gd name="connsiteY231" fmla="*/ 1706841 h 5142778"/>
              <a:gd name="connsiteX232" fmla="*/ 1272616 w 7113841"/>
              <a:gd name="connsiteY232" fmla="*/ 1684263 h 5142778"/>
              <a:gd name="connsiteX233" fmla="*/ 1271956 w 7113841"/>
              <a:gd name="connsiteY233" fmla="*/ 1661605 h 5142778"/>
              <a:gd name="connsiteX234" fmla="*/ 1271170 w 7113841"/>
              <a:gd name="connsiteY234" fmla="*/ 1638868 h 5142778"/>
              <a:gd name="connsiteX235" fmla="*/ 1270256 w 7113841"/>
              <a:gd name="connsiteY235" fmla="*/ 1616053 h 5142778"/>
              <a:gd name="connsiteX236" fmla="*/ 1269215 w 7113841"/>
              <a:gd name="connsiteY236" fmla="*/ 1593157 h 5142778"/>
              <a:gd name="connsiteX237" fmla="*/ 1268044 w 7113841"/>
              <a:gd name="connsiteY237" fmla="*/ 1570181 h 5142778"/>
              <a:gd name="connsiteX238" fmla="*/ 1266744 w 7113841"/>
              <a:gd name="connsiteY238" fmla="*/ 1547124 h 5142778"/>
              <a:gd name="connsiteX239" fmla="*/ 1265314 w 7113841"/>
              <a:gd name="connsiteY239" fmla="*/ 1523985 h 5142778"/>
              <a:gd name="connsiteX240" fmla="*/ 1263753 w 7113841"/>
              <a:gd name="connsiteY240" fmla="*/ 1500764 h 5142778"/>
              <a:gd name="connsiteX241" fmla="*/ 1262060 w 7113841"/>
              <a:gd name="connsiteY241" fmla="*/ 1477461 h 5142778"/>
              <a:gd name="connsiteX242" fmla="*/ 1260234 w 7113841"/>
              <a:gd name="connsiteY242" fmla="*/ 1454074 h 5142778"/>
              <a:gd name="connsiteX243" fmla="*/ 1258276 w 7113841"/>
              <a:gd name="connsiteY243" fmla="*/ 1430604 h 5142778"/>
              <a:gd name="connsiteX244" fmla="*/ 1256182 w 7113841"/>
              <a:gd name="connsiteY244" fmla="*/ 1407049 h 5142778"/>
              <a:gd name="connsiteX245" fmla="*/ 1253955 w 7113841"/>
              <a:gd name="connsiteY245" fmla="*/ 1383410 h 5142778"/>
              <a:gd name="connsiteX246" fmla="*/ 1251592 w 7113841"/>
              <a:gd name="connsiteY246" fmla="*/ 1359685 h 5142778"/>
              <a:gd name="connsiteX247" fmla="*/ 1249092 w 7113841"/>
              <a:gd name="connsiteY247" fmla="*/ 1335873 h 5142778"/>
              <a:gd name="connsiteX248" fmla="*/ 1246456 w 7113841"/>
              <a:gd name="connsiteY248" fmla="*/ 1311977 h 5142778"/>
              <a:gd name="connsiteX249" fmla="*/ 1243681 w 7113841"/>
              <a:gd name="connsiteY249" fmla="*/ 1287992 h 5142778"/>
              <a:gd name="connsiteX250" fmla="*/ 1240769 w 7113841"/>
              <a:gd name="connsiteY250" fmla="*/ 1263921 h 5142778"/>
              <a:gd name="connsiteX251" fmla="*/ 1237716 w 7113841"/>
              <a:gd name="connsiteY251" fmla="*/ 1239761 h 5142778"/>
              <a:gd name="connsiteX252" fmla="*/ 1234524 w 7113841"/>
              <a:gd name="connsiteY252" fmla="*/ 1215513 h 5142778"/>
              <a:gd name="connsiteX253" fmla="*/ 1231190 w 7113841"/>
              <a:gd name="connsiteY253" fmla="*/ 1191176 h 5142778"/>
              <a:gd name="connsiteX254" fmla="*/ 1227715 w 7113841"/>
              <a:gd name="connsiteY254" fmla="*/ 1166749 h 5142778"/>
              <a:gd name="connsiteX255" fmla="*/ 1224099 w 7113841"/>
              <a:gd name="connsiteY255" fmla="*/ 1142232 h 5142778"/>
              <a:gd name="connsiteX256" fmla="*/ 1220339 w 7113841"/>
              <a:gd name="connsiteY256" fmla="*/ 1117624 h 5142778"/>
              <a:gd name="connsiteX257" fmla="*/ 1216434 w 7113841"/>
              <a:gd name="connsiteY257" fmla="*/ 1092925 h 5142778"/>
              <a:gd name="connsiteX258" fmla="*/ 1212386 w 7113841"/>
              <a:gd name="connsiteY258" fmla="*/ 1068134 h 5142778"/>
              <a:gd name="connsiteX259" fmla="*/ 1208192 w 7113841"/>
              <a:gd name="connsiteY259" fmla="*/ 1043251 h 5142778"/>
              <a:gd name="connsiteX260" fmla="*/ 1203852 w 7113841"/>
              <a:gd name="connsiteY260" fmla="*/ 1018274 h 5142778"/>
              <a:gd name="connsiteX261" fmla="*/ 1199365 w 7113841"/>
              <a:gd name="connsiteY261" fmla="*/ 993205 h 5142778"/>
              <a:gd name="connsiteX262" fmla="*/ 1194731 w 7113841"/>
              <a:gd name="connsiteY262" fmla="*/ 968042 h 5142778"/>
              <a:gd name="connsiteX263" fmla="*/ 1189948 w 7113841"/>
              <a:gd name="connsiteY263" fmla="*/ 942784 h 5142778"/>
              <a:gd name="connsiteX264" fmla="*/ 1185016 w 7113841"/>
              <a:gd name="connsiteY264" fmla="*/ 917431 h 5142778"/>
              <a:gd name="connsiteX265" fmla="*/ 1179934 w 7113841"/>
              <a:gd name="connsiteY265" fmla="*/ 891982 h 5142778"/>
              <a:gd name="connsiteX266" fmla="*/ 1174701 w 7113841"/>
              <a:gd name="connsiteY266" fmla="*/ 866438 h 5142778"/>
              <a:gd name="connsiteX267" fmla="*/ 1169317 w 7113841"/>
              <a:gd name="connsiteY267" fmla="*/ 840796 h 5142778"/>
              <a:gd name="connsiteX268" fmla="*/ 1163781 w 7113841"/>
              <a:gd name="connsiteY268" fmla="*/ 815058 h 5142778"/>
              <a:gd name="connsiteX269" fmla="*/ 1158092 w 7113841"/>
              <a:gd name="connsiteY269" fmla="*/ 789222 h 5142778"/>
              <a:gd name="connsiteX270" fmla="*/ 1152249 w 7113841"/>
              <a:gd name="connsiteY270" fmla="*/ 763287 h 5142778"/>
              <a:gd name="connsiteX271" fmla="*/ 1146253 w 7113841"/>
              <a:gd name="connsiteY271" fmla="*/ 737255 h 5142778"/>
              <a:gd name="connsiteX272" fmla="*/ 1140101 w 7113841"/>
              <a:gd name="connsiteY272" fmla="*/ 711122 h 5142778"/>
              <a:gd name="connsiteX273" fmla="*/ 1133793 w 7113841"/>
              <a:gd name="connsiteY273" fmla="*/ 684890 h 5142778"/>
              <a:gd name="connsiteX274" fmla="*/ 1127327 w 7113841"/>
              <a:gd name="connsiteY274" fmla="*/ 658557 h 5142778"/>
              <a:gd name="connsiteX275" fmla="*/ 1120705 w 7113841"/>
              <a:gd name="connsiteY275" fmla="*/ 632123 h 5142778"/>
              <a:gd name="connsiteX276" fmla="*/ 1113925 w 7113841"/>
              <a:gd name="connsiteY276" fmla="*/ 605589 h 5142778"/>
              <a:gd name="connsiteX277" fmla="*/ 1106986 w 7113841"/>
              <a:gd name="connsiteY277" fmla="*/ 578951 h 5142778"/>
              <a:gd name="connsiteX278" fmla="*/ 1099887 w 7113841"/>
              <a:gd name="connsiteY278" fmla="*/ 552212 h 5142778"/>
              <a:gd name="connsiteX279" fmla="*/ 1092628 w 7113841"/>
              <a:gd name="connsiteY279" fmla="*/ 525369 h 5142778"/>
              <a:gd name="connsiteX280" fmla="*/ 1085207 w 7113841"/>
              <a:gd name="connsiteY280" fmla="*/ 498423 h 5142778"/>
              <a:gd name="connsiteX281" fmla="*/ 1077624 w 7113841"/>
              <a:gd name="connsiteY281" fmla="*/ 471372 h 5142778"/>
              <a:gd name="connsiteX282" fmla="*/ 1069880 w 7113841"/>
              <a:gd name="connsiteY282" fmla="*/ 444217 h 5142778"/>
              <a:gd name="connsiteX283" fmla="*/ 1061971 w 7113841"/>
              <a:gd name="connsiteY283" fmla="*/ 416957 h 5142778"/>
              <a:gd name="connsiteX284" fmla="*/ 1053898 w 7113841"/>
              <a:gd name="connsiteY284" fmla="*/ 389591 h 5142778"/>
              <a:gd name="connsiteX285" fmla="*/ 1045660 w 7113841"/>
              <a:gd name="connsiteY285" fmla="*/ 362118 h 5142778"/>
              <a:gd name="connsiteX286" fmla="*/ 1037256 w 7113841"/>
              <a:gd name="connsiteY286" fmla="*/ 334538 h 5142778"/>
              <a:gd name="connsiteX287" fmla="*/ 1028686 w 7113841"/>
              <a:gd name="connsiteY287" fmla="*/ 306852 h 5142778"/>
              <a:gd name="connsiteX288" fmla="*/ 1019950 w 7113841"/>
              <a:gd name="connsiteY288" fmla="*/ 279057 h 5142778"/>
              <a:gd name="connsiteX289" fmla="*/ 1011045 w 7113841"/>
              <a:gd name="connsiteY289" fmla="*/ 251154 h 5142778"/>
              <a:gd name="connsiteX290" fmla="*/ 1001971 w 7113841"/>
              <a:gd name="connsiteY290" fmla="*/ 223142 h 5142778"/>
              <a:gd name="connsiteX291" fmla="*/ 992728 w 7113841"/>
              <a:gd name="connsiteY291" fmla="*/ 195020 h 5142778"/>
              <a:gd name="connsiteX292" fmla="*/ 983314 w 7113841"/>
              <a:gd name="connsiteY292" fmla="*/ 166788 h 5142778"/>
              <a:gd name="connsiteX293" fmla="*/ 973730 w 7113841"/>
              <a:gd name="connsiteY293" fmla="*/ 138446 h 5142778"/>
              <a:gd name="connsiteX294" fmla="*/ 963974 w 7113841"/>
              <a:gd name="connsiteY294" fmla="*/ 109992 h 5142778"/>
              <a:gd name="connsiteX295" fmla="*/ 954045 w 7113841"/>
              <a:gd name="connsiteY295" fmla="*/ 81427 h 5142778"/>
              <a:gd name="connsiteX296" fmla="*/ 943943 w 7113841"/>
              <a:gd name="connsiteY296" fmla="*/ 52750 h 5142778"/>
              <a:gd name="connsiteX297" fmla="*/ 933667 w 7113841"/>
              <a:gd name="connsiteY297" fmla="*/ 23959 h 51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113841" h="5142778">
                <a:moveTo>
                  <a:pt x="925004" y="0"/>
                </a:moveTo>
                <a:lnTo>
                  <a:pt x="7113841" y="0"/>
                </a:lnTo>
                <a:lnTo>
                  <a:pt x="7113841" y="4345781"/>
                </a:lnTo>
                <a:lnTo>
                  <a:pt x="7113839" y="4345781"/>
                </a:lnTo>
                <a:lnTo>
                  <a:pt x="7113839" y="4344165"/>
                </a:lnTo>
                <a:lnTo>
                  <a:pt x="7065051" y="4326824"/>
                </a:lnTo>
                <a:lnTo>
                  <a:pt x="7016980" y="4310591"/>
                </a:lnTo>
                <a:lnTo>
                  <a:pt x="6969613" y="4295447"/>
                </a:lnTo>
                <a:lnTo>
                  <a:pt x="6922939" y="4281374"/>
                </a:lnTo>
                <a:lnTo>
                  <a:pt x="6876941" y="4268353"/>
                </a:lnTo>
                <a:lnTo>
                  <a:pt x="6831609" y="4256365"/>
                </a:lnTo>
                <a:lnTo>
                  <a:pt x="6786928" y="4245394"/>
                </a:lnTo>
                <a:lnTo>
                  <a:pt x="6742887" y="4235421"/>
                </a:lnTo>
                <a:lnTo>
                  <a:pt x="6699472" y="4226427"/>
                </a:lnTo>
                <a:lnTo>
                  <a:pt x="6656669" y="4218394"/>
                </a:lnTo>
                <a:lnTo>
                  <a:pt x="6614465" y="4211304"/>
                </a:lnTo>
                <a:lnTo>
                  <a:pt x="6572851" y="4205138"/>
                </a:lnTo>
                <a:lnTo>
                  <a:pt x="6552259" y="4202397"/>
                </a:lnTo>
                <a:lnTo>
                  <a:pt x="6531808" y="4199880"/>
                </a:lnTo>
                <a:lnTo>
                  <a:pt x="6511499" y="4197584"/>
                </a:lnTo>
                <a:lnTo>
                  <a:pt x="6491327" y="4195509"/>
                </a:lnTo>
                <a:lnTo>
                  <a:pt x="6471293" y="4193650"/>
                </a:lnTo>
                <a:lnTo>
                  <a:pt x="6451393" y="4192007"/>
                </a:lnTo>
                <a:lnTo>
                  <a:pt x="6431629" y="4190577"/>
                </a:lnTo>
                <a:lnTo>
                  <a:pt x="6411994" y="4189358"/>
                </a:lnTo>
                <a:lnTo>
                  <a:pt x="6392492" y="4188346"/>
                </a:lnTo>
                <a:lnTo>
                  <a:pt x="6373117" y="4187541"/>
                </a:lnTo>
                <a:lnTo>
                  <a:pt x="6353871" y="4186940"/>
                </a:lnTo>
                <a:lnTo>
                  <a:pt x="6334749" y="4186540"/>
                </a:lnTo>
                <a:lnTo>
                  <a:pt x="6315752" y="4186339"/>
                </a:lnTo>
                <a:lnTo>
                  <a:pt x="6296876" y="4186336"/>
                </a:lnTo>
                <a:lnTo>
                  <a:pt x="6278122" y="4186526"/>
                </a:lnTo>
                <a:lnTo>
                  <a:pt x="6259485" y="4186909"/>
                </a:lnTo>
                <a:lnTo>
                  <a:pt x="6240968" y="4187483"/>
                </a:lnTo>
                <a:lnTo>
                  <a:pt x="6222565" y="4188243"/>
                </a:lnTo>
                <a:lnTo>
                  <a:pt x="6204277" y="4189190"/>
                </a:lnTo>
                <a:lnTo>
                  <a:pt x="6186101" y="4190320"/>
                </a:lnTo>
                <a:lnTo>
                  <a:pt x="6168036" y="4191630"/>
                </a:lnTo>
                <a:lnTo>
                  <a:pt x="6150080" y="4193119"/>
                </a:lnTo>
                <a:lnTo>
                  <a:pt x="6132232" y="4194785"/>
                </a:lnTo>
                <a:lnTo>
                  <a:pt x="6114490" y="4196625"/>
                </a:lnTo>
                <a:lnTo>
                  <a:pt x="6096852" y="4198636"/>
                </a:lnTo>
                <a:lnTo>
                  <a:pt x="6079317" y="4200817"/>
                </a:lnTo>
                <a:lnTo>
                  <a:pt x="6061883" y="4203166"/>
                </a:lnTo>
                <a:lnTo>
                  <a:pt x="6044549" y="4205679"/>
                </a:lnTo>
                <a:lnTo>
                  <a:pt x="6027313" y="4208355"/>
                </a:lnTo>
                <a:lnTo>
                  <a:pt x="6010172" y="4211191"/>
                </a:lnTo>
                <a:lnTo>
                  <a:pt x="5976173" y="4217335"/>
                </a:lnTo>
                <a:lnTo>
                  <a:pt x="5942540" y="4224094"/>
                </a:lnTo>
                <a:lnTo>
                  <a:pt x="5892747" y="4235344"/>
                </a:lnTo>
                <a:lnTo>
                  <a:pt x="5859970" y="4243558"/>
                </a:lnTo>
                <a:lnTo>
                  <a:pt x="5827512" y="4252322"/>
                </a:lnTo>
                <a:lnTo>
                  <a:pt x="5795362" y="4261618"/>
                </a:lnTo>
                <a:lnTo>
                  <a:pt x="5763504" y="4271428"/>
                </a:lnTo>
                <a:lnTo>
                  <a:pt x="5731928" y="4281734"/>
                </a:lnTo>
                <a:lnTo>
                  <a:pt x="5700619" y="4292517"/>
                </a:lnTo>
                <a:lnTo>
                  <a:pt x="5669565" y="4303758"/>
                </a:lnTo>
                <a:lnTo>
                  <a:pt x="5638752" y="4315440"/>
                </a:lnTo>
                <a:lnTo>
                  <a:pt x="5608167" y="4327545"/>
                </a:lnTo>
                <a:lnTo>
                  <a:pt x="5577799" y="4340054"/>
                </a:lnTo>
                <a:lnTo>
                  <a:pt x="5547632" y="4352948"/>
                </a:lnTo>
                <a:lnTo>
                  <a:pt x="5517655" y="4366210"/>
                </a:lnTo>
                <a:lnTo>
                  <a:pt x="5487855" y="4379822"/>
                </a:lnTo>
                <a:lnTo>
                  <a:pt x="5443456" y="4400854"/>
                </a:lnTo>
                <a:lnTo>
                  <a:pt x="5399381" y="4422570"/>
                </a:lnTo>
                <a:lnTo>
                  <a:pt x="5355585" y="4444908"/>
                </a:lnTo>
                <a:lnTo>
                  <a:pt x="5312025" y="4467805"/>
                </a:lnTo>
                <a:lnTo>
                  <a:pt x="5254235" y="4499099"/>
                </a:lnTo>
                <a:lnTo>
                  <a:pt x="5167962" y="4547383"/>
                </a:lnTo>
                <a:lnTo>
                  <a:pt x="4952295" y="4672140"/>
                </a:lnTo>
                <a:lnTo>
                  <a:pt x="4791671" y="4763822"/>
                </a:lnTo>
                <a:lnTo>
                  <a:pt x="4717297" y="4804607"/>
                </a:lnTo>
                <a:lnTo>
                  <a:pt x="4656988" y="4836560"/>
                </a:lnTo>
                <a:lnTo>
                  <a:pt x="4611217" y="4860036"/>
                </a:lnTo>
                <a:lnTo>
                  <a:pt x="4564933" y="4883024"/>
                </a:lnTo>
                <a:lnTo>
                  <a:pt x="4518093" y="4905462"/>
                </a:lnTo>
                <a:lnTo>
                  <a:pt x="4470653" y="4927290"/>
                </a:lnTo>
                <a:lnTo>
                  <a:pt x="4438671" y="4941472"/>
                </a:lnTo>
                <a:lnTo>
                  <a:pt x="4406390" y="4955337"/>
                </a:lnTo>
                <a:lnTo>
                  <a:pt x="4373797" y="4968866"/>
                </a:lnTo>
                <a:lnTo>
                  <a:pt x="4340879" y="4982041"/>
                </a:lnTo>
                <a:lnTo>
                  <a:pt x="4307622" y="4994845"/>
                </a:lnTo>
                <a:lnTo>
                  <a:pt x="4274014" y="5007258"/>
                </a:lnTo>
                <a:lnTo>
                  <a:pt x="4240041" y="5019263"/>
                </a:lnTo>
                <a:lnTo>
                  <a:pt x="4205691" y="5030841"/>
                </a:lnTo>
                <a:lnTo>
                  <a:pt x="4170950" y="5041974"/>
                </a:lnTo>
                <a:lnTo>
                  <a:pt x="4135806" y="5052643"/>
                </a:lnTo>
                <a:lnTo>
                  <a:pt x="4100246" y="5062831"/>
                </a:lnTo>
                <a:lnTo>
                  <a:pt x="4064256" y="5072519"/>
                </a:lnTo>
                <a:lnTo>
                  <a:pt x="4027823" y="5081689"/>
                </a:lnTo>
                <a:lnTo>
                  <a:pt x="3990935" y="5090323"/>
                </a:lnTo>
                <a:lnTo>
                  <a:pt x="3953578" y="5098402"/>
                </a:lnTo>
                <a:lnTo>
                  <a:pt x="3915739" y="5105908"/>
                </a:lnTo>
                <a:lnTo>
                  <a:pt x="3877406" y="5112824"/>
                </a:lnTo>
                <a:lnTo>
                  <a:pt x="3838565" y="5119129"/>
                </a:lnTo>
                <a:lnTo>
                  <a:pt x="3799203" y="5124807"/>
                </a:lnTo>
                <a:lnTo>
                  <a:pt x="3759308" y="5129839"/>
                </a:lnTo>
                <a:lnTo>
                  <a:pt x="3718865" y="5134207"/>
                </a:lnTo>
                <a:lnTo>
                  <a:pt x="3677863" y="5137893"/>
                </a:lnTo>
                <a:lnTo>
                  <a:pt x="3636288" y="5140877"/>
                </a:lnTo>
                <a:lnTo>
                  <a:pt x="3600919" y="5142778"/>
                </a:lnTo>
                <a:lnTo>
                  <a:pt x="0" y="5142778"/>
                </a:lnTo>
                <a:lnTo>
                  <a:pt x="36355" y="5078128"/>
                </a:lnTo>
                <a:lnTo>
                  <a:pt x="85405" y="4991843"/>
                </a:lnTo>
                <a:lnTo>
                  <a:pt x="164324" y="4854690"/>
                </a:lnTo>
                <a:lnTo>
                  <a:pt x="381230" y="4481186"/>
                </a:lnTo>
                <a:lnTo>
                  <a:pt x="439596" y="4379712"/>
                </a:lnTo>
                <a:lnTo>
                  <a:pt x="478157" y="4312042"/>
                </a:lnTo>
                <a:lnTo>
                  <a:pt x="516383" y="4244314"/>
                </a:lnTo>
                <a:lnTo>
                  <a:pt x="544803" y="4193459"/>
                </a:lnTo>
                <a:lnTo>
                  <a:pt x="572987" y="4142538"/>
                </a:lnTo>
                <a:lnTo>
                  <a:pt x="591636" y="4108547"/>
                </a:lnTo>
                <a:lnTo>
                  <a:pt x="610163" y="4074516"/>
                </a:lnTo>
                <a:lnTo>
                  <a:pt x="628565" y="4040440"/>
                </a:lnTo>
                <a:lnTo>
                  <a:pt x="646835" y="4006315"/>
                </a:lnTo>
                <a:lnTo>
                  <a:pt x="664966" y="3972137"/>
                </a:lnTo>
                <a:lnTo>
                  <a:pt x="682954" y="3937902"/>
                </a:lnTo>
                <a:lnTo>
                  <a:pt x="691892" y="3920762"/>
                </a:lnTo>
                <a:lnTo>
                  <a:pt x="700791" y="3903606"/>
                </a:lnTo>
                <a:lnTo>
                  <a:pt x="709652" y="3886433"/>
                </a:lnTo>
                <a:lnTo>
                  <a:pt x="718472" y="3869243"/>
                </a:lnTo>
                <a:lnTo>
                  <a:pt x="727252" y="3852035"/>
                </a:lnTo>
                <a:lnTo>
                  <a:pt x="735991" y="3834810"/>
                </a:lnTo>
                <a:lnTo>
                  <a:pt x="744687" y="3817565"/>
                </a:lnTo>
                <a:lnTo>
                  <a:pt x="753341" y="3800302"/>
                </a:lnTo>
                <a:lnTo>
                  <a:pt x="761951" y="3783019"/>
                </a:lnTo>
                <a:lnTo>
                  <a:pt x="770517" y="3765715"/>
                </a:lnTo>
                <a:lnTo>
                  <a:pt x="779038" y="3748391"/>
                </a:lnTo>
                <a:lnTo>
                  <a:pt x="787512" y="3731046"/>
                </a:lnTo>
                <a:lnTo>
                  <a:pt x="795941" y="3713678"/>
                </a:lnTo>
                <a:lnTo>
                  <a:pt x="804322" y="3696288"/>
                </a:lnTo>
                <a:lnTo>
                  <a:pt x="812655" y="3678875"/>
                </a:lnTo>
                <a:lnTo>
                  <a:pt x="820938" y="3661439"/>
                </a:lnTo>
                <a:lnTo>
                  <a:pt x="829172" y="3643979"/>
                </a:lnTo>
                <a:lnTo>
                  <a:pt x="837357" y="3626494"/>
                </a:lnTo>
                <a:lnTo>
                  <a:pt x="845490" y="3608984"/>
                </a:lnTo>
                <a:lnTo>
                  <a:pt x="853571" y="3591449"/>
                </a:lnTo>
                <a:lnTo>
                  <a:pt x="861599" y="3573886"/>
                </a:lnTo>
                <a:lnTo>
                  <a:pt x="869574" y="3556298"/>
                </a:lnTo>
                <a:lnTo>
                  <a:pt x="877495" y="3538682"/>
                </a:lnTo>
                <a:lnTo>
                  <a:pt x="885361" y="3521039"/>
                </a:lnTo>
                <a:lnTo>
                  <a:pt x="893171" y="3503367"/>
                </a:lnTo>
                <a:lnTo>
                  <a:pt x="900925" y="3485666"/>
                </a:lnTo>
                <a:lnTo>
                  <a:pt x="908622" y="3467936"/>
                </a:lnTo>
                <a:lnTo>
                  <a:pt x="916260" y="3450176"/>
                </a:lnTo>
                <a:lnTo>
                  <a:pt x="923841" y="3432385"/>
                </a:lnTo>
                <a:lnTo>
                  <a:pt x="931361" y="3414563"/>
                </a:lnTo>
                <a:lnTo>
                  <a:pt x="938822" y="3396710"/>
                </a:lnTo>
                <a:lnTo>
                  <a:pt x="946221" y="3378825"/>
                </a:lnTo>
                <a:lnTo>
                  <a:pt x="953559" y="3360907"/>
                </a:lnTo>
                <a:lnTo>
                  <a:pt x="960835" y="3342956"/>
                </a:lnTo>
                <a:lnTo>
                  <a:pt x="968048" y="3324971"/>
                </a:lnTo>
                <a:lnTo>
                  <a:pt x="975195" y="3306952"/>
                </a:lnTo>
                <a:lnTo>
                  <a:pt x="982280" y="3288898"/>
                </a:lnTo>
                <a:lnTo>
                  <a:pt x="989297" y="3270809"/>
                </a:lnTo>
                <a:lnTo>
                  <a:pt x="996250" y="3252684"/>
                </a:lnTo>
                <a:lnTo>
                  <a:pt x="1003136" y="3234522"/>
                </a:lnTo>
                <a:lnTo>
                  <a:pt x="1009953" y="3216324"/>
                </a:lnTo>
                <a:lnTo>
                  <a:pt x="1016702" y="3198088"/>
                </a:lnTo>
                <a:lnTo>
                  <a:pt x="1023381" y="3179814"/>
                </a:lnTo>
                <a:lnTo>
                  <a:pt x="1029991" y="3161502"/>
                </a:lnTo>
                <a:lnTo>
                  <a:pt x="1036530" y="3143151"/>
                </a:lnTo>
                <a:lnTo>
                  <a:pt x="1042998" y="3124759"/>
                </a:lnTo>
                <a:lnTo>
                  <a:pt x="1049393" y="3106328"/>
                </a:lnTo>
                <a:lnTo>
                  <a:pt x="1055715" y="3087856"/>
                </a:lnTo>
                <a:lnTo>
                  <a:pt x="1061964" y="3069343"/>
                </a:lnTo>
                <a:lnTo>
                  <a:pt x="1068138" y="3050788"/>
                </a:lnTo>
                <a:lnTo>
                  <a:pt x="1074237" y="3032191"/>
                </a:lnTo>
                <a:lnTo>
                  <a:pt x="1080260" y="3013551"/>
                </a:lnTo>
                <a:lnTo>
                  <a:pt x="1086206" y="2994867"/>
                </a:lnTo>
                <a:lnTo>
                  <a:pt x="1092075" y="2976140"/>
                </a:lnTo>
                <a:lnTo>
                  <a:pt x="1097865" y="2957368"/>
                </a:lnTo>
                <a:lnTo>
                  <a:pt x="1103577" y="2938551"/>
                </a:lnTo>
                <a:lnTo>
                  <a:pt x="1109208" y="2919688"/>
                </a:lnTo>
                <a:lnTo>
                  <a:pt x="1114759" y="2900780"/>
                </a:lnTo>
                <a:lnTo>
                  <a:pt x="1120228" y="2881825"/>
                </a:lnTo>
                <a:lnTo>
                  <a:pt x="1125617" y="2862822"/>
                </a:lnTo>
                <a:lnTo>
                  <a:pt x="1130921" y="2843773"/>
                </a:lnTo>
                <a:lnTo>
                  <a:pt x="1136143" y="2824674"/>
                </a:lnTo>
                <a:lnTo>
                  <a:pt x="1141280" y="2805527"/>
                </a:lnTo>
                <a:lnTo>
                  <a:pt x="1146332" y="2786331"/>
                </a:lnTo>
                <a:lnTo>
                  <a:pt x="1151298" y="2767085"/>
                </a:lnTo>
                <a:lnTo>
                  <a:pt x="1156178" y="2747788"/>
                </a:lnTo>
                <a:lnTo>
                  <a:pt x="1160971" y="2728441"/>
                </a:lnTo>
                <a:lnTo>
                  <a:pt x="1165675" y="2709042"/>
                </a:lnTo>
                <a:lnTo>
                  <a:pt x="1170290" y="2689591"/>
                </a:lnTo>
                <a:lnTo>
                  <a:pt x="1174816" y="2670087"/>
                </a:lnTo>
                <a:lnTo>
                  <a:pt x="1179252" y="2650531"/>
                </a:lnTo>
                <a:lnTo>
                  <a:pt x="1183597" y="2630921"/>
                </a:lnTo>
                <a:lnTo>
                  <a:pt x="1187850" y="2611257"/>
                </a:lnTo>
                <a:lnTo>
                  <a:pt x="1192010" y="2591538"/>
                </a:lnTo>
                <a:lnTo>
                  <a:pt x="1196077" y="2571764"/>
                </a:lnTo>
                <a:lnTo>
                  <a:pt x="1200049" y="2551934"/>
                </a:lnTo>
                <a:lnTo>
                  <a:pt x="1203927" y="2532048"/>
                </a:lnTo>
                <a:lnTo>
                  <a:pt x="1207710" y="2512105"/>
                </a:lnTo>
                <a:lnTo>
                  <a:pt x="1211395" y="2492104"/>
                </a:lnTo>
                <a:lnTo>
                  <a:pt x="1214985" y="2472046"/>
                </a:lnTo>
                <a:lnTo>
                  <a:pt x="1218476" y="2451929"/>
                </a:lnTo>
                <a:lnTo>
                  <a:pt x="1221868" y="2431753"/>
                </a:lnTo>
                <a:lnTo>
                  <a:pt x="1225161" y="2411518"/>
                </a:lnTo>
                <a:lnTo>
                  <a:pt x="1228353" y="2391223"/>
                </a:lnTo>
                <a:lnTo>
                  <a:pt x="1231446" y="2370867"/>
                </a:lnTo>
                <a:lnTo>
                  <a:pt x="1234436" y="2350449"/>
                </a:lnTo>
                <a:lnTo>
                  <a:pt x="1237324" y="2329971"/>
                </a:lnTo>
                <a:lnTo>
                  <a:pt x="1240109" y="2309430"/>
                </a:lnTo>
                <a:lnTo>
                  <a:pt x="1242790" y="2288826"/>
                </a:lnTo>
                <a:lnTo>
                  <a:pt x="1245366" y="2268159"/>
                </a:lnTo>
                <a:lnTo>
                  <a:pt x="1247837" y="2247428"/>
                </a:lnTo>
                <a:lnTo>
                  <a:pt x="1250202" y="2226633"/>
                </a:lnTo>
                <a:lnTo>
                  <a:pt x="1252460" y="2205773"/>
                </a:lnTo>
                <a:lnTo>
                  <a:pt x="1254610" y="2184847"/>
                </a:lnTo>
                <a:lnTo>
                  <a:pt x="1256651" y="2163856"/>
                </a:lnTo>
                <a:lnTo>
                  <a:pt x="1258584" y="2142798"/>
                </a:lnTo>
                <a:lnTo>
                  <a:pt x="1260407" y="2121673"/>
                </a:lnTo>
                <a:lnTo>
                  <a:pt x="1262119" y="2100480"/>
                </a:lnTo>
                <a:lnTo>
                  <a:pt x="1263719" y="2079219"/>
                </a:lnTo>
                <a:lnTo>
                  <a:pt x="1265207" y="2057890"/>
                </a:lnTo>
                <a:lnTo>
                  <a:pt x="1266583" y="2036492"/>
                </a:lnTo>
                <a:lnTo>
                  <a:pt x="1267845" y="2015023"/>
                </a:lnTo>
                <a:lnTo>
                  <a:pt x="1268992" y="1993484"/>
                </a:lnTo>
                <a:lnTo>
                  <a:pt x="1270024" y="1971875"/>
                </a:lnTo>
                <a:lnTo>
                  <a:pt x="1270940" y="1950194"/>
                </a:lnTo>
                <a:lnTo>
                  <a:pt x="1271740" y="1928441"/>
                </a:lnTo>
                <a:lnTo>
                  <a:pt x="1272422" y="1906616"/>
                </a:lnTo>
                <a:lnTo>
                  <a:pt x="1272986" y="1884718"/>
                </a:lnTo>
                <a:lnTo>
                  <a:pt x="1273430" y="1862747"/>
                </a:lnTo>
                <a:lnTo>
                  <a:pt x="1273755" y="1840700"/>
                </a:lnTo>
                <a:lnTo>
                  <a:pt x="1273961" y="1818581"/>
                </a:lnTo>
                <a:lnTo>
                  <a:pt x="1274005" y="1774114"/>
                </a:lnTo>
                <a:lnTo>
                  <a:pt x="1273844" y="1751767"/>
                </a:lnTo>
                <a:lnTo>
                  <a:pt x="1273558" y="1729342"/>
                </a:lnTo>
                <a:lnTo>
                  <a:pt x="1273150" y="1706841"/>
                </a:lnTo>
                <a:lnTo>
                  <a:pt x="1272616" y="1684263"/>
                </a:lnTo>
                <a:lnTo>
                  <a:pt x="1271956" y="1661605"/>
                </a:lnTo>
                <a:lnTo>
                  <a:pt x="1271170" y="1638868"/>
                </a:lnTo>
                <a:lnTo>
                  <a:pt x="1270256" y="1616053"/>
                </a:lnTo>
                <a:lnTo>
                  <a:pt x="1269215" y="1593157"/>
                </a:lnTo>
                <a:lnTo>
                  <a:pt x="1268044" y="1570181"/>
                </a:lnTo>
                <a:lnTo>
                  <a:pt x="1266744" y="1547124"/>
                </a:lnTo>
                <a:lnTo>
                  <a:pt x="1265314" y="1523985"/>
                </a:lnTo>
                <a:lnTo>
                  <a:pt x="1263753" y="1500764"/>
                </a:lnTo>
                <a:lnTo>
                  <a:pt x="1262060" y="1477461"/>
                </a:lnTo>
                <a:lnTo>
                  <a:pt x="1260234" y="1454074"/>
                </a:lnTo>
                <a:lnTo>
                  <a:pt x="1258276" y="1430604"/>
                </a:lnTo>
                <a:lnTo>
                  <a:pt x="1256182" y="1407049"/>
                </a:lnTo>
                <a:lnTo>
                  <a:pt x="1253955" y="1383410"/>
                </a:lnTo>
                <a:lnTo>
                  <a:pt x="1251592" y="1359685"/>
                </a:lnTo>
                <a:lnTo>
                  <a:pt x="1249092" y="1335873"/>
                </a:lnTo>
                <a:lnTo>
                  <a:pt x="1246456" y="1311977"/>
                </a:lnTo>
                <a:lnTo>
                  <a:pt x="1243681" y="1287992"/>
                </a:lnTo>
                <a:lnTo>
                  <a:pt x="1240769" y="1263921"/>
                </a:lnTo>
                <a:lnTo>
                  <a:pt x="1237716" y="1239761"/>
                </a:lnTo>
                <a:lnTo>
                  <a:pt x="1234524" y="1215513"/>
                </a:lnTo>
                <a:lnTo>
                  <a:pt x="1231190" y="1191176"/>
                </a:lnTo>
                <a:lnTo>
                  <a:pt x="1227715" y="1166749"/>
                </a:lnTo>
                <a:lnTo>
                  <a:pt x="1224099" y="1142232"/>
                </a:lnTo>
                <a:lnTo>
                  <a:pt x="1220339" y="1117624"/>
                </a:lnTo>
                <a:lnTo>
                  <a:pt x="1216434" y="1092925"/>
                </a:lnTo>
                <a:lnTo>
                  <a:pt x="1212386" y="1068134"/>
                </a:lnTo>
                <a:lnTo>
                  <a:pt x="1208192" y="1043251"/>
                </a:lnTo>
                <a:lnTo>
                  <a:pt x="1203852" y="1018274"/>
                </a:lnTo>
                <a:lnTo>
                  <a:pt x="1199365" y="993205"/>
                </a:lnTo>
                <a:lnTo>
                  <a:pt x="1194731" y="968042"/>
                </a:lnTo>
                <a:lnTo>
                  <a:pt x="1189948" y="942784"/>
                </a:lnTo>
                <a:lnTo>
                  <a:pt x="1185016" y="917431"/>
                </a:lnTo>
                <a:lnTo>
                  <a:pt x="1179934" y="891982"/>
                </a:lnTo>
                <a:lnTo>
                  <a:pt x="1174701" y="866438"/>
                </a:lnTo>
                <a:lnTo>
                  <a:pt x="1169317" y="840796"/>
                </a:lnTo>
                <a:lnTo>
                  <a:pt x="1163781" y="815058"/>
                </a:lnTo>
                <a:lnTo>
                  <a:pt x="1158092" y="789222"/>
                </a:lnTo>
                <a:lnTo>
                  <a:pt x="1152249" y="763287"/>
                </a:lnTo>
                <a:lnTo>
                  <a:pt x="1146253" y="737255"/>
                </a:lnTo>
                <a:lnTo>
                  <a:pt x="1140101" y="711122"/>
                </a:lnTo>
                <a:lnTo>
                  <a:pt x="1133793" y="684890"/>
                </a:lnTo>
                <a:lnTo>
                  <a:pt x="1127327" y="658557"/>
                </a:lnTo>
                <a:lnTo>
                  <a:pt x="1120705" y="632123"/>
                </a:lnTo>
                <a:lnTo>
                  <a:pt x="1113925" y="605589"/>
                </a:lnTo>
                <a:lnTo>
                  <a:pt x="1106986" y="578951"/>
                </a:lnTo>
                <a:lnTo>
                  <a:pt x="1099887" y="552212"/>
                </a:lnTo>
                <a:lnTo>
                  <a:pt x="1092628" y="525369"/>
                </a:lnTo>
                <a:lnTo>
                  <a:pt x="1085207" y="498423"/>
                </a:lnTo>
                <a:lnTo>
                  <a:pt x="1077624" y="471372"/>
                </a:lnTo>
                <a:lnTo>
                  <a:pt x="1069880" y="444217"/>
                </a:lnTo>
                <a:lnTo>
                  <a:pt x="1061971" y="416957"/>
                </a:lnTo>
                <a:lnTo>
                  <a:pt x="1053898" y="389591"/>
                </a:lnTo>
                <a:lnTo>
                  <a:pt x="1045660" y="362118"/>
                </a:lnTo>
                <a:lnTo>
                  <a:pt x="1037256" y="334538"/>
                </a:lnTo>
                <a:lnTo>
                  <a:pt x="1028686" y="306852"/>
                </a:lnTo>
                <a:lnTo>
                  <a:pt x="1019950" y="279057"/>
                </a:lnTo>
                <a:lnTo>
                  <a:pt x="1011045" y="251154"/>
                </a:lnTo>
                <a:lnTo>
                  <a:pt x="1001971" y="223142"/>
                </a:lnTo>
                <a:lnTo>
                  <a:pt x="992728" y="195020"/>
                </a:lnTo>
                <a:lnTo>
                  <a:pt x="983314" y="166788"/>
                </a:lnTo>
                <a:lnTo>
                  <a:pt x="973730" y="138446"/>
                </a:lnTo>
                <a:lnTo>
                  <a:pt x="963974" y="109992"/>
                </a:lnTo>
                <a:lnTo>
                  <a:pt x="954045" y="81427"/>
                </a:lnTo>
                <a:lnTo>
                  <a:pt x="943943" y="52750"/>
                </a:lnTo>
                <a:lnTo>
                  <a:pt x="933667" y="23959"/>
                </a:lnTo>
                <a:close/>
              </a:path>
            </a:pathLst>
          </a:custGeom>
          <a:solidFill>
            <a:schemeClr val="accent6"/>
          </a:solidFill>
          <a:ln>
            <a:noFill/>
          </a:ln>
        </p:spPr>
        <p:txBody>
          <a:bodyPr wrap="square">
            <a:noAutofit/>
          </a:bodyPr>
          <a:lstStyle>
            <a:lvl1pPr>
              <a:defRPr>
                <a:solidFill>
                  <a:schemeClr val="accent1"/>
                </a:solidFill>
              </a:defRPr>
            </a:lvl1pPr>
          </a:lstStyle>
          <a:p>
            <a:r>
              <a:rPr lang="en-GB"/>
              <a:t> </a:t>
            </a:r>
          </a:p>
        </p:txBody>
      </p:sp>
      <p:sp>
        <p:nvSpPr>
          <p:cNvPr id="6" name="Text Placeholder 2">
            <a:extLst>
              <a:ext uri="{FF2B5EF4-FFF2-40B4-BE49-F238E27FC236}">
                <a16:creationId xmlns:a16="http://schemas.microsoft.com/office/drawing/2014/main" id="{472E4862-F26F-4BEA-9FEB-DFE15AA4E10A}"/>
              </a:ext>
            </a:extLst>
          </p:cNvPr>
          <p:cNvSpPr>
            <a:spLocks noGrp="1"/>
          </p:cNvSpPr>
          <p:nvPr>
            <p:ph type="body" sz="quarter" idx="15"/>
          </p:nvPr>
        </p:nvSpPr>
        <p:spPr>
          <a:xfrm>
            <a:off x="432000" y="1416001"/>
            <a:ext cx="3456317"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10" name="Round Diagonal Corner Rectangle 4">
            <a:extLst>
              <a:ext uri="{FF2B5EF4-FFF2-40B4-BE49-F238E27FC236}">
                <a16:creationId xmlns:a16="http://schemas.microsoft.com/office/drawing/2014/main" id="{B1508920-DE1E-4600-ABEC-66488997A7F2}"/>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a:solidFill>
                  <a:schemeClr val="bg1">
                    <a:lumMod val="50000"/>
                  </a:schemeClr>
                </a:solidFill>
              </a:rPr>
              <a:t>Image placeholders</a:t>
            </a:r>
          </a:p>
          <a:p>
            <a:pPr marL="0" lvl="1" indent="0">
              <a:spcAft>
                <a:spcPts val="132"/>
              </a:spcAft>
            </a:pPr>
            <a:r>
              <a:rPr lang="en-GB" sz="849" noProof="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a:solidFill>
                  <a:schemeClr val="bg1">
                    <a:lumMod val="50000"/>
                  </a:schemeClr>
                </a:solidFill>
              </a:rPr>
              <a:t>Select image and ‘insert’</a:t>
            </a:r>
          </a:p>
          <a:p>
            <a:pPr marL="0" lvl="2" indent="0">
              <a:spcAft>
                <a:spcPts val="132"/>
              </a:spcAft>
              <a:buFontTx/>
              <a:buNone/>
            </a:pPr>
            <a:r>
              <a:rPr lang="en-GB" sz="849" noProof="0">
                <a:solidFill>
                  <a:schemeClr val="bg1">
                    <a:lumMod val="50000"/>
                  </a:schemeClr>
                </a:solidFill>
              </a:rPr>
              <a:t>When you have reset the slide the image may need readjusting</a:t>
            </a:r>
          </a:p>
          <a:p>
            <a:pPr marL="0" lvl="1" indent="0">
              <a:spcAft>
                <a:spcPts val="132"/>
              </a:spcAft>
            </a:pPr>
            <a:r>
              <a:rPr lang="en-GB" sz="849" b="1" noProof="0">
                <a:solidFill>
                  <a:schemeClr val="bg1">
                    <a:lumMod val="50000"/>
                  </a:schemeClr>
                </a:solidFill>
              </a:rPr>
              <a:t>Insert image</a:t>
            </a:r>
          </a:p>
          <a:p>
            <a:pPr marL="0" lvl="1" indent="0">
              <a:spcAft>
                <a:spcPts val="132"/>
              </a:spcAft>
            </a:pPr>
            <a:r>
              <a:rPr lang="en-GB" sz="849" noProof="0">
                <a:solidFill>
                  <a:schemeClr val="bg1">
                    <a:lumMod val="50000"/>
                  </a:schemeClr>
                </a:solidFill>
              </a:rPr>
              <a:t>To insert an image click on the ‘picture placeholder icon’, navigate to the file and insert.</a:t>
            </a:r>
          </a:p>
          <a:p>
            <a:pPr>
              <a:spcAft>
                <a:spcPts val="132"/>
              </a:spcAft>
            </a:pPr>
            <a:r>
              <a:rPr lang="en-GB" sz="849" b="1" noProof="0">
                <a:solidFill>
                  <a:schemeClr val="bg1">
                    <a:lumMod val="50000"/>
                  </a:schemeClr>
                </a:solidFill>
              </a:rPr>
              <a:t>Crop image</a:t>
            </a:r>
          </a:p>
          <a:p>
            <a:pPr marL="0" lvl="1" indent="0">
              <a:spcAft>
                <a:spcPts val="132"/>
              </a:spcAft>
            </a:pPr>
            <a:r>
              <a:rPr lang="en-GB" sz="849" noProof="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a:solidFill>
                  <a:schemeClr val="bg1">
                    <a:lumMod val="50000"/>
                  </a:schemeClr>
                </a:solidFill>
              </a:rPr>
              <a:t>Select ‘Crop’</a:t>
            </a:r>
          </a:p>
          <a:p>
            <a:pPr marL="0" indent="0">
              <a:spcAft>
                <a:spcPts val="136"/>
              </a:spcAft>
              <a:buFont typeface="Arial" pitchFamily="34" charset="0"/>
              <a:buNone/>
            </a:pPr>
            <a:r>
              <a:rPr lang="en-GB" sz="849" b="1" noProof="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a:solidFill>
                <a:schemeClr val="bg1">
                  <a:lumMod val="50000"/>
                </a:schemeClr>
              </a:solidFill>
              <a:latin typeface="+mn-lt"/>
              <a:ea typeface="+mn-ea"/>
              <a:cs typeface="+mn-cs"/>
            </a:endParaRPr>
          </a:p>
          <a:p>
            <a:pPr>
              <a:spcAft>
                <a:spcPts val="136"/>
              </a:spcAft>
            </a:pPr>
            <a:endParaRPr lang="en-GB" sz="849" kern="1200" noProof="0">
              <a:solidFill>
                <a:schemeClr val="bg1">
                  <a:lumMod val="50000"/>
                </a:schemeClr>
              </a:solidFill>
              <a:latin typeface="+mn-lt"/>
              <a:ea typeface="+mn-ea"/>
              <a:cs typeface="+mn-cs"/>
            </a:endParaRPr>
          </a:p>
        </p:txBody>
      </p:sp>
      <p:sp>
        <p:nvSpPr>
          <p:cNvPr id="12" name="Rectangle 11">
            <a:hlinkClick r:id="rId2"/>
            <a:extLst>
              <a:ext uri="{FF2B5EF4-FFF2-40B4-BE49-F238E27FC236}">
                <a16:creationId xmlns:a16="http://schemas.microsoft.com/office/drawing/2014/main" id="{5CCFFF65-EF68-45FF-A126-7B581810B37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a:cs typeface="Arial" panose="020B0604020202020204" pitchFamily="34" charset="0"/>
              </a:rPr>
              <a:t>https://nationalgrid.onbrandcloud.com/login/</a:t>
            </a:r>
          </a:p>
        </p:txBody>
      </p:sp>
      <p:pic>
        <p:nvPicPr>
          <p:cNvPr id="8" name="Picture 7">
            <a:extLst>
              <a:ext uri="{FF2B5EF4-FFF2-40B4-BE49-F238E27FC236}">
                <a16:creationId xmlns:a16="http://schemas.microsoft.com/office/drawing/2014/main" id="{A4694E5B-8288-4F85-9F48-AF84A3810CE6}"/>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3" name="Title 2">
            <a:extLst>
              <a:ext uri="{FF2B5EF4-FFF2-40B4-BE49-F238E27FC236}">
                <a16:creationId xmlns:a16="http://schemas.microsoft.com/office/drawing/2014/main" id="{3E108CA2-B250-42BE-9D56-C09CE2724843}"/>
              </a:ext>
            </a:extLst>
          </p:cNvPr>
          <p:cNvSpPr>
            <a:spLocks noGrp="1"/>
          </p:cNvSpPr>
          <p:nvPr>
            <p:ph type="title"/>
          </p:nvPr>
        </p:nvSpPr>
        <p:spPr>
          <a:xfrm>
            <a:off x="431402" y="441140"/>
            <a:ext cx="3456917" cy="393955"/>
          </a:xfrm>
        </p:spPr>
        <p:txBody>
          <a:bodyPr/>
          <a:lstStyle/>
          <a:p>
            <a:r>
              <a:rPr lang="en-US"/>
              <a:t>Click to edit Master title style</a:t>
            </a:r>
            <a:endParaRPr lang="en-GB"/>
          </a:p>
        </p:txBody>
      </p:sp>
    </p:spTree>
    <p:extLst>
      <p:ext uri="{BB962C8B-B14F-4D97-AF65-F5344CB8AC3E}">
        <p14:creationId xmlns:p14="http://schemas.microsoft.com/office/powerpoint/2010/main" val="167410791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AF27D59-4236-2040-B62F-72DA9623B435}"/>
              </a:ext>
            </a:extLst>
          </p:cNvPr>
          <p:cNvSpPr txBox="1">
            <a:spLocks/>
          </p:cNvSpPr>
          <p:nvPr userDrawn="1"/>
        </p:nvSpPr>
        <p:spPr>
          <a:xfrm>
            <a:off x="1593131" y="3116601"/>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b="0" i="0">
              <a:latin typeface="HelveticaNeueLT Pro 65 Md" panose="020B0604020202020204" pitchFamily="34" charset="77"/>
            </a:endParaRPr>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2787386" y="2859818"/>
            <a:ext cx="6617229" cy="1468967"/>
          </a:xfrm>
          <a:prstGeom prst="rect">
            <a:avLst/>
          </a:prstGeom>
        </p:spPr>
        <p:txBody>
          <a:bodyPr/>
          <a:lstStyle>
            <a:lvl1pPr marL="0" indent="0">
              <a:buNone/>
              <a:defRPr sz="1200" b="0" i="0">
                <a:solidFill>
                  <a:srgbClr val="D43900"/>
                </a:solidFill>
                <a:latin typeface="HelveticaNeueLT Pro 65 Md" panose="020B0604020202020204" pitchFamily="34" charset="77"/>
              </a:defRPr>
            </a:lvl1pPr>
            <a:lvl2pPr marL="457178" indent="0">
              <a:buNone/>
              <a:defRPr sz="1800" b="0" i="0">
                <a:solidFill>
                  <a:srgbClr val="E8BC28"/>
                </a:solidFill>
                <a:latin typeface="Helvetica Neue LT Std 45 Light" panose="020B0403020202020204" pitchFamily="34" charset="0"/>
              </a:defRPr>
            </a:lvl2pPr>
            <a:lvl3pPr marL="914354" indent="0">
              <a:buNone/>
              <a:defRPr sz="1600" b="0" i="0">
                <a:solidFill>
                  <a:srgbClr val="E8BC28"/>
                </a:solidFill>
                <a:latin typeface="Helvetica Neue LT Std 45 Light" panose="020B0403020202020204" pitchFamily="34" charset="0"/>
              </a:defRPr>
            </a:lvl3pPr>
            <a:lvl4pPr marL="1371532" indent="0">
              <a:buNone/>
              <a:defRPr sz="1400" b="0" i="0">
                <a:solidFill>
                  <a:srgbClr val="E8BC28"/>
                </a:solidFill>
                <a:latin typeface="Helvetica Neue LT Std 45 Light" panose="020B0403020202020204" pitchFamily="34" charset="0"/>
              </a:defRPr>
            </a:lvl4pPr>
            <a:lvl5pPr marL="1828709" indent="0">
              <a:buNone/>
              <a:defRPr sz="1400" b="0" i="0">
                <a:solidFill>
                  <a:srgbClr val="E8BC28"/>
                </a:solidFill>
                <a:latin typeface="Helvetica Neue LT Std 45 Ligh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2787386" y="2372445"/>
            <a:ext cx="6617231" cy="347521"/>
          </a:xfrm>
          <a:prstGeom prst="rect">
            <a:avLst/>
          </a:prstGeom>
        </p:spPr>
        <p:txBody>
          <a:bodyPr/>
          <a:lstStyle>
            <a:lvl1pPr marL="0" indent="0">
              <a:buNone/>
              <a:defRPr sz="2500" b="0" i="0">
                <a:solidFill>
                  <a:srgbClr val="D43900"/>
                </a:solidFill>
                <a:latin typeface="HelveticaNeueLT Pro 55 Roman" panose="020B0604020202020204" pitchFamily="34" charset="77"/>
              </a:defRPr>
            </a:lvl1pPr>
          </a:lstStyle>
          <a:p>
            <a:pPr lvl="0"/>
            <a:r>
              <a:rPr lang="en-GB"/>
              <a:t>Click to edit Master text styles</a:t>
            </a:r>
          </a:p>
        </p:txBody>
      </p:sp>
      <p:pic>
        <p:nvPicPr>
          <p:cNvPr id="7" name="Graphic 6">
            <a:extLst>
              <a:ext uri="{FF2B5EF4-FFF2-40B4-BE49-F238E27FC236}">
                <a16:creationId xmlns:a16="http://schemas.microsoft.com/office/drawing/2014/main" id="{D56E6A72-D405-DE40-A78F-2CB5F312FC0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1" y="2979605"/>
            <a:ext cx="5325979" cy="3878396"/>
          </a:xfrm>
          <a:prstGeom prst="rect">
            <a:avLst/>
          </a:prstGeom>
        </p:spPr>
      </p:pic>
      <p:pic>
        <p:nvPicPr>
          <p:cNvPr id="8" name="Graphic 7">
            <a:extLst>
              <a:ext uri="{FF2B5EF4-FFF2-40B4-BE49-F238E27FC236}">
                <a16:creationId xmlns:a16="http://schemas.microsoft.com/office/drawing/2014/main" id="{3B88E991-8C86-1E47-971B-5DF1AC8B74A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rot="10800000">
            <a:off x="-2" y="1"/>
            <a:ext cx="5325979" cy="3878396"/>
          </a:xfrm>
          <a:prstGeom prst="rect">
            <a:avLst/>
          </a:prstGeom>
        </p:spPr>
      </p:pic>
      <p:sp>
        <p:nvSpPr>
          <p:cNvPr id="9" name="Graphic 8">
            <a:extLst>
              <a:ext uri="{FF2B5EF4-FFF2-40B4-BE49-F238E27FC236}">
                <a16:creationId xmlns:a16="http://schemas.microsoft.com/office/drawing/2014/main" id="{40E10344-428E-3445-B46F-EDC4E85516FD}"/>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0" name="Picture 9">
            <a:extLst>
              <a:ext uri="{FF2B5EF4-FFF2-40B4-BE49-F238E27FC236}">
                <a16:creationId xmlns:a16="http://schemas.microsoft.com/office/drawing/2014/main" id="{6762DB36-B88A-EF4C-B631-9095785C8A3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3" name="Graphic 8">
            <a:extLst>
              <a:ext uri="{FF2B5EF4-FFF2-40B4-BE49-F238E27FC236}">
                <a16:creationId xmlns:a16="http://schemas.microsoft.com/office/drawing/2014/main" id="{3FF73AA8-7BCB-8C40-A6F0-2A5A445B6AD7}"/>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427164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6"/>
            <a:ext cx="4856568" cy="1480071"/>
          </a:xfrm>
          <a:prstGeom prst="rect">
            <a:avLst/>
          </a:prstGeom>
        </p:spPr>
        <p:txBody>
          <a:bodyPr anchor="ctr"/>
          <a:lstStyle>
            <a:lvl1pPr>
              <a:defRPr sz="2500" b="0" i="0">
                <a:solidFill>
                  <a:schemeClr val="bg1"/>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Graphic 8">
            <a:extLst>
              <a:ext uri="{FF2B5EF4-FFF2-40B4-BE49-F238E27FC236}">
                <a16:creationId xmlns:a16="http://schemas.microsoft.com/office/drawing/2014/main" id="{97A9BE7D-4F33-3848-AB72-45E3D24FF39E}"/>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7" name="Picture 6">
            <a:extLst>
              <a:ext uri="{FF2B5EF4-FFF2-40B4-BE49-F238E27FC236}">
                <a16:creationId xmlns:a16="http://schemas.microsoft.com/office/drawing/2014/main" id="{87AB500E-F71F-464A-99D4-01E01F6ACB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8" name="Graphic 8">
            <a:extLst>
              <a:ext uri="{FF2B5EF4-FFF2-40B4-BE49-F238E27FC236}">
                <a16:creationId xmlns:a16="http://schemas.microsoft.com/office/drawing/2014/main" id="{A0257AB4-0DD9-E344-9716-D897A6D449B5}"/>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2850116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467E4A-CC9D-E041-8263-9CCBD5B47DBE}"/>
              </a:ext>
            </a:extLst>
          </p:cNvPr>
          <p:cNvSpPr>
            <a:spLocks noGrp="1"/>
          </p:cNvSpPr>
          <p:nvPr>
            <p:ph type="title" hasCustomPrompt="1"/>
          </p:nvPr>
        </p:nvSpPr>
        <p:spPr>
          <a:xfrm>
            <a:off x="497525" y="780175"/>
            <a:ext cx="1576375" cy="1979959"/>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Contents</a:t>
            </a:r>
            <a:endParaRPr lang="en-US"/>
          </a:p>
        </p:txBody>
      </p:sp>
      <p:sp>
        <p:nvSpPr>
          <p:cNvPr id="9" name="Text Placeholder 11">
            <a:extLst>
              <a:ext uri="{FF2B5EF4-FFF2-40B4-BE49-F238E27FC236}">
                <a16:creationId xmlns:a16="http://schemas.microsoft.com/office/drawing/2014/main" id="{F38FD49F-C7EF-E14F-805C-2D07E703AC6F}"/>
              </a:ext>
            </a:extLst>
          </p:cNvPr>
          <p:cNvSpPr>
            <a:spLocks noGrp="1"/>
          </p:cNvSpPr>
          <p:nvPr>
            <p:ph type="body" sz="quarter" idx="10" hasCustomPrompt="1"/>
          </p:nvPr>
        </p:nvSpPr>
        <p:spPr>
          <a:xfrm>
            <a:off x="2383463" y="78017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10" name="Text Placeholder 11">
            <a:extLst>
              <a:ext uri="{FF2B5EF4-FFF2-40B4-BE49-F238E27FC236}">
                <a16:creationId xmlns:a16="http://schemas.microsoft.com/office/drawing/2014/main" id="{CF13EC0C-3E3A-4B4C-AD1D-36C152AB2A81}"/>
              </a:ext>
            </a:extLst>
          </p:cNvPr>
          <p:cNvSpPr>
            <a:spLocks noGrp="1"/>
          </p:cNvSpPr>
          <p:nvPr>
            <p:ph type="body" sz="quarter" idx="11" hasCustomPrompt="1"/>
          </p:nvPr>
        </p:nvSpPr>
        <p:spPr>
          <a:xfrm>
            <a:off x="2383463" y="127771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11" name="Text Placeholder 11">
            <a:extLst>
              <a:ext uri="{FF2B5EF4-FFF2-40B4-BE49-F238E27FC236}">
                <a16:creationId xmlns:a16="http://schemas.microsoft.com/office/drawing/2014/main" id="{845D83A8-B41B-424F-B8DA-250715155E84}"/>
              </a:ext>
            </a:extLst>
          </p:cNvPr>
          <p:cNvSpPr>
            <a:spLocks noGrp="1"/>
          </p:cNvSpPr>
          <p:nvPr>
            <p:ph type="body" sz="quarter" idx="12" hasCustomPrompt="1"/>
          </p:nvPr>
        </p:nvSpPr>
        <p:spPr>
          <a:xfrm>
            <a:off x="2383463" y="1775261"/>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13" name="Text Placeholder 11">
            <a:extLst>
              <a:ext uri="{FF2B5EF4-FFF2-40B4-BE49-F238E27FC236}">
                <a16:creationId xmlns:a16="http://schemas.microsoft.com/office/drawing/2014/main" id="{A384A9DD-3701-7C46-B11A-B35C8938662A}"/>
              </a:ext>
            </a:extLst>
          </p:cNvPr>
          <p:cNvSpPr>
            <a:spLocks noGrp="1"/>
          </p:cNvSpPr>
          <p:nvPr>
            <p:ph type="body" sz="quarter" idx="13" hasCustomPrompt="1"/>
          </p:nvPr>
        </p:nvSpPr>
        <p:spPr>
          <a:xfrm>
            <a:off x="5543521" y="78017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sp>
        <p:nvSpPr>
          <p:cNvPr id="14" name="Text Placeholder 11">
            <a:extLst>
              <a:ext uri="{FF2B5EF4-FFF2-40B4-BE49-F238E27FC236}">
                <a16:creationId xmlns:a16="http://schemas.microsoft.com/office/drawing/2014/main" id="{0712E752-E697-EA48-AA18-01765EF3348E}"/>
              </a:ext>
            </a:extLst>
          </p:cNvPr>
          <p:cNvSpPr>
            <a:spLocks noGrp="1"/>
          </p:cNvSpPr>
          <p:nvPr>
            <p:ph type="body" sz="quarter" idx="14" hasCustomPrompt="1"/>
          </p:nvPr>
        </p:nvSpPr>
        <p:spPr>
          <a:xfrm>
            <a:off x="5543521" y="127771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sp>
        <p:nvSpPr>
          <p:cNvPr id="15" name="Text Placeholder 11">
            <a:extLst>
              <a:ext uri="{FF2B5EF4-FFF2-40B4-BE49-F238E27FC236}">
                <a16:creationId xmlns:a16="http://schemas.microsoft.com/office/drawing/2014/main" id="{4854C24E-89B9-D946-9ACB-4C5A2330CE21}"/>
              </a:ext>
            </a:extLst>
          </p:cNvPr>
          <p:cNvSpPr>
            <a:spLocks noGrp="1"/>
          </p:cNvSpPr>
          <p:nvPr>
            <p:ph type="body" sz="quarter" idx="15" hasCustomPrompt="1"/>
          </p:nvPr>
        </p:nvSpPr>
        <p:spPr>
          <a:xfrm>
            <a:off x="5543521" y="1775261"/>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sp>
        <p:nvSpPr>
          <p:cNvPr id="16" name="Text Placeholder 11">
            <a:extLst>
              <a:ext uri="{FF2B5EF4-FFF2-40B4-BE49-F238E27FC236}">
                <a16:creationId xmlns:a16="http://schemas.microsoft.com/office/drawing/2014/main" id="{8477FF4C-DCDA-A24C-A05F-21275ADAD02E}"/>
              </a:ext>
            </a:extLst>
          </p:cNvPr>
          <p:cNvSpPr>
            <a:spLocks noGrp="1"/>
          </p:cNvSpPr>
          <p:nvPr>
            <p:ph type="body" sz="quarter" idx="16" hasCustomPrompt="1"/>
          </p:nvPr>
        </p:nvSpPr>
        <p:spPr>
          <a:xfrm>
            <a:off x="2383463" y="228624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17" name="Text Placeholder 11">
            <a:extLst>
              <a:ext uri="{FF2B5EF4-FFF2-40B4-BE49-F238E27FC236}">
                <a16:creationId xmlns:a16="http://schemas.microsoft.com/office/drawing/2014/main" id="{4911384D-00A8-A846-8199-659658B4E7CB}"/>
              </a:ext>
            </a:extLst>
          </p:cNvPr>
          <p:cNvSpPr>
            <a:spLocks noGrp="1"/>
          </p:cNvSpPr>
          <p:nvPr>
            <p:ph type="body" sz="quarter" idx="17" hasCustomPrompt="1"/>
          </p:nvPr>
        </p:nvSpPr>
        <p:spPr>
          <a:xfrm>
            <a:off x="2383463" y="2783790"/>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18" name="Text Placeholder 11">
            <a:extLst>
              <a:ext uri="{FF2B5EF4-FFF2-40B4-BE49-F238E27FC236}">
                <a16:creationId xmlns:a16="http://schemas.microsoft.com/office/drawing/2014/main" id="{E7B1601A-7A27-8F4D-B29F-330068C19A45}"/>
              </a:ext>
            </a:extLst>
          </p:cNvPr>
          <p:cNvSpPr>
            <a:spLocks noGrp="1"/>
          </p:cNvSpPr>
          <p:nvPr>
            <p:ph type="body" sz="quarter" idx="18" hasCustomPrompt="1"/>
          </p:nvPr>
        </p:nvSpPr>
        <p:spPr>
          <a:xfrm>
            <a:off x="2383463" y="3281330"/>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19" name="Text Placeholder 11">
            <a:extLst>
              <a:ext uri="{FF2B5EF4-FFF2-40B4-BE49-F238E27FC236}">
                <a16:creationId xmlns:a16="http://schemas.microsoft.com/office/drawing/2014/main" id="{AC7C59BC-9FFC-E842-B65D-257EABEA0D62}"/>
              </a:ext>
            </a:extLst>
          </p:cNvPr>
          <p:cNvSpPr>
            <a:spLocks noGrp="1"/>
          </p:cNvSpPr>
          <p:nvPr>
            <p:ph type="body" sz="quarter" idx="19" hasCustomPrompt="1"/>
          </p:nvPr>
        </p:nvSpPr>
        <p:spPr>
          <a:xfrm>
            <a:off x="5543521" y="228624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sp>
        <p:nvSpPr>
          <p:cNvPr id="20" name="Text Placeholder 11">
            <a:extLst>
              <a:ext uri="{FF2B5EF4-FFF2-40B4-BE49-F238E27FC236}">
                <a16:creationId xmlns:a16="http://schemas.microsoft.com/office/drawing/2014/main" id="{86DF93A0-D1F2-8243-837B-09BE4847DB15}"/>
              </a:ext>
            </a:extLst>
          </p:cNvPr>
          <p:cNvSpPr>
            <a:spLocks noGrp="1"/>
          </p:cNvSpPr>
          <p:nvPr>
            <p:ph type="body" sz="quarter" idx="20" hasCustomPrompt="1"/>
          </p:nvPr>
        </p:nvSpPr>
        <p:spPr>
          <a:xfrm>
            <a:off x="5543521" y="2783790"/>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sp>
        <p:nvSpPr>
          <p:cNvPr id="21" name="Text Placeholder 11">
            <a:extLst>
              <a:ext uri="{FF2B5EF4-FFF2-40B4-BE49-F238E27FC236}">
                <a16:creationId xmlns:a16="http://schemas.microsoft.com/office/drawing/2014/main" id="{4564E3BF-9456-A14A-9DFF-F690D63BEC7D}"/>
              </a:ext>
            </a:extLst>
          </p:cNvPr>
          <p:cNvSpPr>
            <a:spLocks noGrp="1"/>
          </p:cNvSpPr>
          <p:nvPr>
            <p:ph type="body" sz="quarter" idx="21" hasCustomPrompt="1"/>
          </p:nvPr>
        </p:nvSpPr>
        <p:spPr>
          <a:xfrm>
            <a:off x="5543521" y="3281330"/>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sp>
        <p:nvSpPr>
          <p:cNvPr id="22" name="Text Placeholder 11">
            <a:extLst>
              <a:ext uri="{FF2B5EF4-FFF2-40B4-BE49-F238E27FC236}">
                <a16:creationId xmlns:a16="http://schemas.microsoft.com/office/drawing/2014/main" id="{01B93480-A8EB-6949-8475-080A90044562}"/>
              </a:ext>
            </a:extLst>
          </p:cNvPr>
          <p:cNvSpPr>
            <a:spLocks noGrp="1"/>
          </p:cNvSpPr>
          <p:nvPr>
            <p:ph type="body" sz="quarter" idx="22" hasCustomPrompt="1"/>
          </p:nvPr>
        </p:nvSpPr>
        <p:spPr>
          <a:xfrm>
            <a:off x="2383463" y="379231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23" name="Text Placeholder 11">
            <a:extLst>
              <a:ext uri="{FF2B5EF4-FFF2-40B4-BE49-F238E27FC236}">
                <a16:creationId xmlns:a16="http://schemas.microsoft.com/office/drawing/2014/main" id="{1635D14D-7E0C-984E-9882-279DF7A25E84}"/>
              </a:ext>
            </a:extLst>
          </p:cNvPr>
          <p:cNvSpPr>
            <a:spLocks noGrp="1"/>
          </p:cNvSpPr>
          <p:nvPr>
            <p:ph type="body" sz="quarter" idx="23" hasCustomPrompt="1"/>
          </p:nvPr>
        </p:nvSpPr>
        <p:spPr>
          <a:xfrm>
            <a:off x="2383463" y="428985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24" name="Text Placeholder 11">
            <a:extLst>
              <a:ext uri="{FF2B5EF4-FFF2-40B4-BE49-F238E27FC236}">
                <a16:creationId xmlns:a16="http://schemas.microsoft.com/office/drawing/2014/main" id="{3D725C34-0EC8-8646-B18C-DD25F11FE4DB}"/>
              </a:ext>
            </a:extLst>
          </p:cNvPr>
          <p:cNvSpPr>
            <a:spLocks noGrp="1"/>
          </p:cNvSpPr>
          <p:nvPr>
            <p:ph type="body" sz="quarter" idx="24" hasCustomPrompt="1"/>
          </p:nvPr>
        </p:nvSpPr>
        <p:spPr>
          <a:xfrm>
            <a:off x="2383463" y="478739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Insert text here</a:t>
            </a:r>
            <a:endParaRPr lang="en-US"/>
          </a:p>
        </p:txBody>
      </p:sp>
      <p:sp>
        <p:nvSpPr>
          <p:cNvPr id="25" name="Text Placeholder 11">
            <a:extLst>
              <a:ext uri="{FF2B5EF4-FFF2-40B4-BE49-F238E27FC236}">
                <a16:creationId xmlns:a16="http://schemas.microsoft.com/office/drawing/2014/main" id="{CCAEFCC5-E29F-8F45-9466-7C2324994B50}"/>
              </a:ext>
            </a:extLst>
          </p:cNvPr>
          <p:cNvSpPr>
            <a:spLocks noGrp="1"/>
          </p:cNvSpPr>
          <p:nvPr>
            <p:ph type="body" sz="quarter" idx="25" hasCustomPrompt="1"/>
          </p:nvPr>
        </p:nvSpPr>
        <p:spPr>
          <a:xfrm>
            <a:off x="5543521" y="379231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sp>
        <p:nvSpPr>
          <p:cNvPr id="26" name="Text Placeholder 11">
            <a:extLst>
              <a:ext uri="{FF2B5EF4-FFF2-40B4-BE49-F238E27FC236}">
                <a16:creationId xmlns:a16="http://schemas.microsoft.com/office/drawing/2014/main" id="{3765E4FA-109D-EF46-A269-D052FA8B4E0B}"/>
              </a:ext>
            </a:extLst>
          </p:cNvPr>
          <p:cNvSpPr>
            <a:spLocks noGrp="1"/>
          </p:cNvSpPr>
          <p:nvPr>
            <p:ph type="body" sz="quarter" idx="26" hasCustomPrompt="1"/>
          </p:nvPr>
        </p:nvSpPr>
        <p:spPr>
          <a:xfrm>
            <a:off x="5543521" y="428985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sp>
        <p:nvSpPr>
          <p:cNvPr id="27" name="Text Placeholder 11">
            <a:extLst>
              <a:ext uri="{FF2B5EF4-FFF2-40B4-BE49-F238E27FC236}">
                <a16:creationId xmlns:a16="http://schemas.microsoft.com/office/drawing/2014/main" id="{E1E267C0-5F02-BC40-A5ED-77F118565745}"/>
              </a:ext>
            </a:extLst>
          </p:cNvPr>
          <p:cNvSpPr>
            <a:spLocks noGrp="1"/>
          </p:cNvSpPr>
          <p:nvPr>
            <p:ph type="body" sz="quarter" idx="27" hasCustomPrompt="1"/>
          </p:nvPr>
        </p:nvSpPr>
        <p:spPr>
          <a:xfrm>
            <a:off x="5543521" y="478739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67"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32" indent="0">
              <a:buFont typeface="Arial" panose="020B0604020202020204" pitchFamily="34" charset="0"/>
              <a:buNone/>
              <a:defRPr sz="1400" b="0" i="0">
                <a:solidFill>
                  <a:srgbClr val="454546"/>
                </a:solidFill>
                <a:latin typeface="HelveticaNeueLT Pro 45 Lt" panose="020B0403020202020204" pitchFamily="34" charset="77"/>
              </a:defRPr>
            </a:lvl3pPr>
            <a:lvl4pPr marL="1371498" indent="0">
              <a:buFont typeface="Arial" panose="020B0604020202020204" pitchFamily="34" charset="0"/>
              <a:buNone/>
              <a:defRPr sz="1400" b="0" i="0">
                <a:solidFill>
                  <a:srgbClr val="454546"/>
                </a:solidFill>
                <a:latin typeface="HelveticaNeueLT Pro 45 Lt" panose="020B0403020202020204" pitchFamily="34" charset="77"/>
              </a:defRPr>
            </a:lvl4pPr>
            <a:lvl5pPr marL="1828664" indent="0">
              <a:buNone/>
              <a:defRPr b="0" i="0">
                <a:latin typeface="HelveticaNeueLT Std Thin" panose="020B0403020202020204" pitchFamily="34" charset="0"/>
              </a:defRPr>
            </a:lvl5pPr>
          </a:lstStyle>
          <a:p>
            <a:pPr lvl="0"/>
            <a:r>
              <a:rPr lang="en-GB"/>
              <a:t>#</a:t>
            </a:r>
            <a:endParaRPr lang="en-US"/>
          </a:p>
        </p:txBody>
      </p:sp>
      <p:pic>
        <p:nvPicPr>
          <p:cNvPr id="35" name="Graphic 34">
            <a:extLst>
              <a:ext uri="{FF2B5EF4-FFF2-40B4-BE49-F238E27FC236}">
                <a16:creationId xmlns:a16="http://schemas.microsoft.com/office/drawing/2014/main" id="{D619706E-638F-5546-A799-A8DE39D8CE2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3" y="2759635"/>
            <a:ext cx="5325979" cy="3878396"/>
          </a:xfrm>
          <a:prstGeom prst="rect">
            <a:avLst/>
          </a:prstGeom>
        </p:spPr>
      </p:pic>
      <p:sp>
        <p:nvSpPr>
          <p:cNvPr id="28" name="Graphic 8">
            <a:extLst>
              <a:ext uri="{FF2B5EF4-FFF2-40B4-BE49-F238E27FC236}">
                <a16:creationId xmlns:a16="http://schemas.microsoft.com/office/drawing/2014/main" id="{FD626203-AFC9-944D-AB6E-62F66D9CC2D5}"/>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29" name="Picture 28">
            <a:extLst>
              <a:ext uri="{FF2B5EF4-FFF2-40B4-BE49-F238E27FC236}">
                <a16:creationId xmlns:a16="http://schemas.microsoft.com/office/drawing/2014/main" id="{D7AB498F-5CE8-3D4B-A7E3-7EA12D374B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30" name="Graphic 8">
            <a:extLst>
              <a:ext uri="{FF2B5EF4-FFF2-40B4-BE49-F238E27FC236}">
                <a16:creationId xmlns:a16="http://schemas.microsoft.com/office/drawing/2014/main" id="{5E6DE44C-8AC5-F44E-B4CD-91025DAF7BCE}"/>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1764376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Spac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1" y="780175"/>
            <a:ext cx="3148908" cy="2932112"/>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900" b="0" i="0">
                <a:ln>
                  <a:noFill/>
                </a:ln>
                <a:solidFill>
                  <a:srgbClr val="454546"/>
                </a:solidFill>
                <a:latin typeface="HelveticaNeueLT Pro 55 Roman" panose="020B0604020202020204" pitchFamily="34" charset="77"/>
              </a:defRPr>
            </a:lvl2pPr>
            <a:lvl3pPr marL="914354" indent="0">
              <a:buFont typeface="Arial" panose="020B0604020202020204" pitchFamily="34" charset="0"/>
              <a:buNone/>
              <a:defRPr sz="900" b="0" i="0">
                <a:solidFill>
                  <a:srgbClr val="454546"/>
                </a:solidFill>
                <a:latin typeface="HelveticaNeueLT Pro 55 Roman" panose="020B0604020202020204" pitchFamily="34" charset="77"/>
              </a:defRPr>
            </a:lvl3pPr>
            <a:lvl4pPr marL="1371532" indent="0">
              <a:buFont typeface="Arial" panose="020B0604020202020204" pitchFamily="34" charset="0"/>
              <a:buNone/>
              <a:defRPr sz="900" b="0" i="0">
                <a:solidFill>
                  <a:srgbClr val="454546"/>
                </a:solidFill>
                <a:latin typeface="HelveticaNeueLT Pro 55 Roman" panose="020B0604020202020204" pitchFamily="34" charset="77"/>
              </a:defRPr>
            </a:lvl4pPr>
            <a:lvl5pPr marL="1828709" indent="0">
              <a:buNone/>
              <a:defRPr b="0" i="0">
                <a:latin typeface="Helvetica Neue LT Std 35 Thin" panose="020B0403020202020204" pitchFamily="34" charset="0"/>
              </a:defRPr>
            </a:lvl5pPr>
          </a:lstStyle>
          <a:p>
            <a:pPr lvl="0"/>
            <a:r>
              <a:rPr lang="en-GB"/>
              <a:t>Second level</a:t>
            </a:r>
          </a:p>
          <a:p>
            <a:pPr lvl="1"/>
            <a:r>
              <a:rPr lang="en-GB"/>
              <a:t>Third level</a:t>
            </a:r>
          </a:p>
          <a:p>
            <a:pPr lvl="2"/>
            <a:r>
              <a:rPr lang="en-GB"/>
              <a:t>Fourth level</a:t>
            </a:r>
          </a:p>
          <a:p>
            <a:pPr lvl="3"/>
            <a:r>
              <a:rPr lang="en-GB"/>
              <a:t>Fifth level</a:t>
            </a:r>
            <a:endParaRPr lang="en-US"/>
          </a:p>
        </p:txBody>
      </p:sp>
      <p:sp>
        <p:nvSpPr>
          <p:cNvPr id="6" name="Title 1">
            <a:extLst>
              <a:ext uri="{FF2B5EF4-FFF2-40B4-BE49-F238E27FC236}">
                <a16:creationId xmlns:a16="http://schemas.microsoft.com/office/drawing/2014/main" id="{1C467E4A-CC9D-E041-8263-9CCBD5B47DBE}"/>
              </a:ext>
            </a:extLst>
          </p:cNvPr>
          <p:cNvSpPr>
            <a:spLocks noGrp="1"/>
          </p:cNvSpPr>
          <p:nvPr>
            <p:ph type="title"/>
          </p:nvPr>
        </p:nvSpPr>
        <p:spPr>
          <a:xfrm>
            <a:off x="497524" y="780175"/>
            <a:ext cx="3160077" cy="1979959"/>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10" name="Graphic 9">
            <a:extLst>
              <a:ext uri="{FF2B5EF4-FFF2-40B4-BE49-F238E27FC236}">
                <a16:creationId xmlns:a16="http://schemas.microsoft.com/office/drawing/2014/main" id="{62D08151-A5C6-7141-A74A-90A3B0E8C87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4908" t="62631" r="25523" b="11691"/>
          <a:stretch/>
        </p:blipFill>
        <p:spPr>
          <a:xfrm flipH="1">
            <a:off x="0" y="2760134"/>
            <a:ext cx="6320589" cy="3878396"/>
          </a:xfrm>
          <a:prstGeom prst="rect">
            <a:avLst/>
          </a:prstGeom>
        </p:spPr>
      </p:pic>
      <p:sp>
        <p:nvSpPr>
          <p:cNvPr id="9" name="Graphic 8">
            <a:extLst>
              <a:ext uri="{FF2B5EF4-FFF2-40B4-BE49-F238E27FC236}">
                <a16:creationId xmlns:a16="http://schemas.microsoft.com/office/drawing/2014/main" id="{812567C6-19F3-554E-9384-1BC31C604938}"/>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1" name="Picture 10">
            <a:extLst>
              <a:ext uri="{FF2B5EF4-FFF2-40B4-BE49-F238E27FC236}">
                <a16:creationId xmlns:a16="http://schemas.microsoft.com/office/drawing/2014/main" id="{4DB9B8B1-B6D6-7945-ACCD-FAF0925F3C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3" name="Graphic 8">
            <a:extLst>
              <a:ext uri="{FF2B5EF4-FFF2-40B4-BE49-F238E27FC236}">
                <a16:creationId xmlns:a16="http://schemas.microsoft.com/office/drawing/2014/main" id="{9E115433-946D-8140-86B8-F67C0AB4E7AF}"/>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3271305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3F1679-BC23-A749-A1A2-1A4F9116E337}"/>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Graphic 6">
            <a:extLst>
              <a:ext uri="{FF2B5EF4-FFF2-40B4-BE49-F238E27FC236}">
                <a16:creationId xmlns:a16="http://schemas.microsoft.com/office/drawing/2014/main" id="{C0FE70B6-EEC7-A347-BD89-843E2380954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75590" y="2105856"/>
            <a:ext cx="7243165" cy="3799199"/>
          </a:xfrm>
          <a:prstGeom prst="rect">
            <a:avLst/>
          </a:prstGeom>
        </p:spPr>
      </p:pic>
      <p:sp>
        <p:nvSpPr>
          <p:cNvPr id="11" name="Graphic 10">
            <a:extLst>
              <a:ext uri="{FF2B5EF4-FFF2-40B4-BE49-F238E27FC236}">
                <a16:creationId xmlns:a16="http://schemas.microsoft.com/office/drawing/2014/main" id="{B708AD4B-1DD9-2049-B7BB-9B05BDB0EC17}"/>
              </a:ext>
            </a:extLst>
          </p:cNvPr>
          <p:cNvSpPr/>
          <p:nvPr userDrawn="1"/>
        </p:nvSpPr>
        <p:spPr>
          <a:xfrm>
            <a:off x="-18960" y="5412221"/>
            <a:ext cx="12254029" cy="1305611"/>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819"/>
          </a:p>
        </p:txBody>
      </p:sp>
      <p:sp>
        <p:nvSpPr>
          <p:cNvPr id="12" name="Graphic 8">
            <a:extLst>
              <a:ext uri="{FF2B5EF4-FFF2-40B4-BE49-F238E27FC236}">
                <a16:creationId xmlns:a16="http://schemas.microsoft.com/office/drawing/2014/main" id="{FC8C6CD7-4AA1-2D4B-A0C3-0E5A0265E908}"/>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3" name="Picture 12">
            <a:extLst>
              <a:ext uri="{FF2B5EF4-FFF2-40B4-BE49-F238E27FC236}">
                <a16:creationId xmlns:a16="http://schemas.microsoft.com/office/drawing/2014/main" id="{24A55520-AFA8-424D-A10D-F590726805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Tree>
    <p:extLst>
      <p:ext uri="{BB962C8B-B14F-4D97-AF65-F5344CB8AC3E}">
        <p14:creationId xmlns:p14="http://schemas.microsoft.com/office/powerpoint/2010/main" val="2903511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9" y="1410227"/>
            <a:ext cx="2036041" cy="258700"/>
          </a:xfrm>
          <a:prstGeom prst="rect">
            <a:avLst/>
          </a:prstGeom>
        </p:spPr>
        <p:txBody>
          <a:bodyPr lIns="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8" y="1583687"/>
            <a:ext cx="2036763" cy="258700"/>
          </a:xfrm>
          <a:prstGeom prst="rect">
            <a:avLst/>
          </a:prstGeom>
        </p:spPr>
        <p:txBody>
          <a:bodyPr lIns="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5" y="3280529"/>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453989"/>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5" y="3280529"/>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453989"/>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7" y="3280529"/>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453989"/>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7" y="3280529"/>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453989"/>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1" y="3280529"/>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453989"/>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5"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384441"/>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5"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384441"/>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7"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384441"/>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7"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384441"/>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1"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384441"/>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107293"/>
            <a:ext cx="1643869" cy="1058863"/>
          </a:xfrm>
          <a:prstGeom prst="rect">
            <a:avLst/>
          </a:prstGeom>
          <a:noFill/>
        </p:spPr>
        <p:txBody>
          <a:bodyPr/>
          <a:lstStyle>
            <a:lvl1pPr>
              <a:defRPr sz="1000" b="0" i="0">
                <a:latin typeface="HelveticaNeueLT Pro 55 Roman" panose="020B0604020202020204" pitchFamily="34" charset="77"/>
              </a:defRPr>
            </a:lvl1pPr>
          </a:lstStyle>
          <a:p>
            <a:endParaRPr lang="en-US"/>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2" y="2107293"/>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4" y="2107293"/>
            <a:ext cx="1643869" cy="1058863"/>
          </a:xfrm>
          <a:prstGeom prst="rect">
            <a:avLst/>
          </a:prstGeom>
        </p:spPr>
        <p:txBody>
          <a:bodyPr/>
          <a:lstStyle>
            <a:lvl1pPr marL="228589" marR="0" indent="-228589"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107293"/>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4037745"/>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2" y="4037745"/>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4" y="4037745"/>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4037745"/>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4037745"/>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1" y="782862"/>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7" y="3280529"/>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453989"/>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7"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78"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384441"/>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78" indent="0">
              <a:buNone/>
              <a:defRPr sz="1200" b="0" i="0">
                <a:solidFill>
                  <a:srgbClr val="20201E"/>
                </a:solidFill>
                <a:latin typeface="Helvetica Neue LT Std 45 Light" panose="020B0403020202020204" pitchFamily="34" charset="0"/>
              </a:defRPr>
            </a:lvl2pPr>
            <a:lvl3pPr marL="914354" indent="0">
              <a:buNone/>
              <a:defRPr sz="1200" b="0" i="0">
                <a:solidFill>
                  <a:srgbClr val="20201E"/>
                </a:solidFill>
                <a:latin typeface="Helvetica Neue LT Std 45 Light" panose="020B0403020202020204" pitchFamily="34" charset="0"/>
              </a:defRPr>
            </a:lvl3pPr>
            <a:lvl4pPr marL="1371532" indent="0">
              <a:buNone/>
              <a:defRPr sz="1200" b="0" i="0">
                <a:solidFill>
                  <a:srgbClr val="20201E"/>
                </a:solidFill>
                <a:latin typeface="Helvetica Neue LT Std 45 Light" panose="020B0403020202020204" pitchFamily="34" charset="0"/>
              </a:defRPr>
            </a:lvl4pPr>
            <a:lvl5pPr marL="1828709"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107293"/>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4037745"/>
            <a:ext cx="1643869" cy="10588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4" name="Picture Placeholder 2">
            <a:extLst>
              <a:ext uri="{FF2B5EF4-FFF2-40B4-BE49-F238E27FC236}">
                <a16:creationId xmlns:a16="http://schemas.microsoft.com/office/drawing/2014/main" id="{D3FB89E4-0732-7D42-91C8-E83FB0AD2176}"/>
              </a:ext>
            </a:extLst>
          </p:cNvPr>
          <p:cNvSpPr>
            <a:spLocks noGrp="1"/>
          </p:cNvSpPr>
          <p:nvPr>
            <p:ph type="pic" sz="quarter" idx="50"/>
          </p:nvPr>
        </p:nvSpPr>
        <p:spPr>
          <a:xfrm>
            <a:off x="6056734" y="2111646"/>
            <a:ext cx="1643869" cy="1058863"/>
          </a:xfrm>
          <a:prstGeom prst="rect">
            <a:avLst/>
          </a:prstGeom>
        </p:spPr>
        <p:txBody>
          <a:bodyPr/>
          <a:lstStyle>
            <a:lvl1pPr marL="228589" marR="0" indent="-228589"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51" name="Title 1">
            <a:extLst>
              <a:ext uri="{FF2B5EF4-FFF2-40B4-BE49-F238E27FC236}">
                <a16:creationId xmlns:a16="http://schemas.microsoft.com/office/drawing/2014/main" id="{7E10C71C-B001-1F40-81C7-6144E4A8925B}"/>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50" name="Graphic 8">
            <a:extLst>
              <a:ext uri="{FF2B5EF4-FFF2-40B4-BE49-F238E27FC236}">
                <a16:creationId xmlns:a16="http://schemas.microsoft.com/office/drawing/2014/main" id="{B99A3AB4-A3F9-BC4E-A682-AD83BC40AFD6}"/>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55" name="Picture 54">
            <a:extLst>
              <a:ext uri="{FF2B5EF4-FFF2-40B4-BE49-F238E27FC236}">
                <a16:creationId xmlns:a16="http://schemas.microsoft.com/office/drawing/2014/main" id="{DA73BD2E-D4CD-9B4F-8F58-FBA169103E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56" name="Graphic 8">
            <a:extLst>
              <a:ext uri="{FF2B5EF4-FFF2-40B4-BE49-F238E27FC236}">
                <a16:creationId xmlns:a16="http://schemas.microsoft.com/office/drawing/2014/main" id="{BFC956DC-D257-9E4E-A49F-277F9133887A}"/>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1125146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6" y="2410183"/>
            <a:ext cx="5043199" cy="2024936"/>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6" y="4595737"/>
            <a:ext cx="5043199" cy="228035"/>
          </a:xfrm>
          <a:prstGeom prst="rect">
            <a:avLst/>
          </a:prstGeom>
          <a:ln>
            <a:noFill/>
          </a:ln>
        </p:spPr>
        <p:txBody>
          <a:bodyPr/>
          <a:lstStyle>
            <a:lvl1pPr marL="0" indent="0">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5" y="4978511"/>
            <a:ext cx="5043199" cy="867691"/>
          </a:xfrm>
          <a:prstGeom prst="rect">
            <a:avLst/>
          </a:prstGeom>
          <a:ln>
            <a:noFill/>
          </a:ln>
        </p:spPr>
        <p:txBody>
          <a:bodyPr numCol="2"/>
          <a:lstStyle>
            <a:lvl1pPr marL="285744" indent="-285744">
              <a:buFont typeface="Arial" panose="020B0604020202020204" pitchFamily="34" charset="0"/>
              <a:buChar char="•"/>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32"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3" name="Title 1">
            <a:extLst>
              <a:ext uri="{FF2B5EF4-FFF2-40B4-BE49-F238E27FC236}">
                <a16:creationId xmlns:a16="http://schemas.microsoft.com/office/drawing/2014/main" id="{C3F8C096-AD1C-0447-AE59-B87B6C8B04F7}"/>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CE017349-6332-F542-8569-72C62C533BB2}"/>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5" name="Picture 14">
            <a:extLst>
              <a:ext uri="{FF2B5EF4-FFF2-40B4-BE49-F238E27FC236}">
                <a16:creationId xmlns:a16="http://schemas.microsoft.com/office/drawing/2014/main" id="{DA20E2F9-0C35-C44E-8270-04CECE5597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6" name="Graphic 8">
            <a:extLst>
              <a:ext uri="{FF2B5EF4-FFF2-40B4-BE49-F238E27FC236}">
                <a16:creationId xmlns:a16="http://schemas.microsoft.com/office/drawing/2014/main" id="{199809D2-0842-F24F-A021-446B3F0A0EA3}"/>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1702800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1" y="714008"/>
            <a:ext cx="5466532" cy="4822721"/>
          </a:xfrm>
          <a:prstGeom prst="rect">
            <a:avLst/>
          </a:prstGeom>
        </p:spPr>
        <p:txBody>
          <a:bodyPr anchor="t"/>
          <a:lstStyle>
            <a:lvl1pPr algn="r">
              <a:defRPr sz="8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047701"/>
            <a:ext cx="4199467" cy="4131735"/>
          </a:xfrm>
          <a:prstGeom prst="rect">
            <a:avLst/>
          </a:prstGeom>
          <a:ln>
            <a:noFill/>
          </a:ln>
        </p:spPr>
        <p:txBody>
          <a:bodyPr anchor="ctr"/>
          <a:lstStyle>
            <a:lvl1pPr marL="171446" indent="-171446">
              <a:buFont typeface="Arial" panose="020B0604020202020204" pitchFamily="34" charset="0"/>
              <a:buChar char="•"/>
              <a:defRPr sz="2000" b="1" i="0">
                <a:solidFill>
                  <a:schemeClr val="bg1"/>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2" name="Graphic 8">
            <a:extLst>
              <a:ext uri="{FF2B5EF4-FFF2-40B4-BE49-F238E27FC236}">
                <a16:creationId xmlns:a16="http://schemas.microsoft.com/office/drawing/2014/main" id="{55FB7182-4019-DE41-A880-E1CDC4DFA6FD}"/>
              </a:ext>
            </a:extLst>
          </p:cNvPr>
          <p:cNvSpPr/>
          <p:nvPr/>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0" name="Picture 9">
            <a:extLst>
              <a:ext uri="{FF2B5EF4-FFF2-40B4-BE49-F238E27FC236}">
                <a16:creationId xmlns:a16="http://schemas.microsoft.com/office/drawing/2014/main" id="{B2F7E903-E228-C44B-8744-A3D78527E6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Tree>
    <p:extLst>
      <p:ext uri="{BB962C8B-B14F-4D97-AF65-F5344CB8AC3E}">
        <p14:creationId xmlns:p14="http://schemas.microsoft.com/office/powerpoint/2010/main" val="3338814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8881344E-252E-1646-BC72-BAFC365E04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03C7099-7BDF-EF49-AD35-BAF172AFBFE7}"/>
              </a:ext>
            </a:extLst>
          </p:cNvPr>
          <p:cNvSpPr>
            <a:spLocks noGrp="1"/>
          </p:cNvSpPr>
          <p:nvPr>
            <p:ph type="title"/>
          </p:nvPr>
        </p:nvSpPr>
        <p:spPr>
          <a:xfrm>
            <a:off x="3910848" y="4353174"/>
            <a:ext cx="4419336" cy="1480071"/>
          </a:xfrm>
          <a:prstGeom prst="rect">
            <a:avLst/>
          </a:prstGeom>
        </p:spPr>
        <p:txBody>
          <a:bodyPr anchor="t"/>
          <a:lstStyle>
            <a:lvl1pPr algn="ctr">
              <a:defRPr sz="16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Graphic 8">
            <a:extLst>
              <a:ext uri="{FF2B5EF4-FFF2-40B4-BE49-F238E27FC236}">
                <a16:creationId xmlns:a16="http://schemas.microsoft.com/office/drawing/2014/main" id="{C7FE5ADA-2612-0E4E-8323-3249B3DDDA1C}"/>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8" name="Picture 7">
            <a:extLst>
              <a:ext uri="{FF2B5EF4-FFF2-40B4-BE49-F238E27FC236}">
                <a16:creationId xmlns:a16="http://schemas.microsoft.com/office/drawing/2014/main" id="{A474FB7A-A7F5-5C4A-84D8-99586F7BC7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Tree>
    <p:extLst>
      <p:ext uri="{BB962C8B-B14F-4D97-AF65-F5344CB8AC3E}">
        <p14:creationId xmlns:p14="http://schemas.microsoft.com/office/powerpoint/2010/main" val="2156477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ccess 202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C46F04-B971-ED48-8DC4-65F6EF0AA31A}"/>
              </a:ext>
            </a:extLst>
          </p:cNvPr>
          <p:cNvPicPr>
            <a:picLocks noChangeAspect="1"/>
          </p:cNvPicPr>
          <p:nvPr userDrawn="1"/>
        </p:nvPicPr>
        <p:blipFill>
          <a:blip r:embed="rId2"/>
          <a:stretch>
            <a:fillRect/>
          </a:stretch>
        </p:blipFill>
        <p:spPr>
          <a:xfrm>
            <a:off x="0" y="4799"/>
            <a:ext cx="12192000" cy="6848403"/>
          </a:xfrm>
          <a:prstGeom prst="rect">
            <a:avLst/>
          </a:prstGeom>
        </p:spPr>
      </p:pic>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2"/>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3" y="1170309"/>
            <a:ext cx="3968051" cy="620712"/>
          </a:xfrm>
          <a:prstGeom prst="rect">
            <a:avLst/>
          </a:prstGeom>
        </p:spPr>
        <p:txBody>
          <a:bodyPr/>
          <a:lstStyle>
            <a:lvl1pPr marL="0" indent="0">
              <a:buNone/>
              <a:defRPr sz="2000" b="0" i="0">
                <a:solidFill>
                  <a:srgbClr val="D43900"/>
                </a:solidFill>
                <a:latin typeface="HelveticaNeueLT Pro 55 Roman" panose="020B0604020202020204" pitchFamily="34" charset="77"/>
              </a:defRPr>
            </a:lvl1pPr>
            <a:lvl2pPr marL="457178" indent="0">
              <a:buNone/>
              <a:defRPr b="0" i="0">
                <a:solidFill>
                  <a:srgbClr val="E8BC28"/>
                </a:solidFill>
                <a:latin typeface="Helvetica Neue LT Std 65 Medium" panose="020B0604020202020204" pitchFamily="34" charset="0"/>
              </a:defRPr>
            </a:lvl2pPr>
            <a:lvl3pPr marL="914354" indent="0">
              <a:buNone/>
              <a:defRPr b="0" i="0">
                <a:solidFill>
                  <a:srgbClr val="E8BC28"/>
                </a:solidFill>
                <a:latin typeface="Helvetica Neue LT Std 65 Medium" panose="020B0604020202020204" pitchFamily="34" charset="0"/>
              </a:defRPr>
            </a:lvl3pPr>
            <a:lvl4pPr marL="1371532" indent="0">
              <a:buNone/>
              <a:defRPr b="0" i="0">
                <a:solidFill>
                  <a:srgbClr val="E8BC28"/>
                </a:solidFill>
                <a:latin typeface="Helvetica Neue LT Std 65 Medium" panose="020B0604020202020204" pitchFamily="34" charset="0"/>
              </a:defRPr>
            </a:lvl4pPr>
            <a:lvl5pPr marL="1828709" indent="0">
              <a:buNone/>
              <a:defRPr b="0" i="0">
                <a:solidFill>
                  <a:srgbClr val="E8BC28"/>
                </a:solidFill>
                <a:latin typeface="Helvetica Neue LT Std 65 Medium" panose="020B0604020202020204" pitchFamily="34" charset="0"/>
              </a:defRPr>
            </a:lvl5pPr>
          </a:lstStyle>
          <a:p>
            <a:pPr lvl="0"/>
            <a:r>
              <a:rPr lang="en-GB"/>
              <a:t>Click to edit Master</a:t>
            </a:r>
            <a:endParaRPr lang="en-US"/>
          </a:p>
        </p:txBody>
      </p:sp>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2"/>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2"/>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D69A5C8F-1178-0C4F-B7BA-980F7032D6AB}"/>
              </a:ext>
            </a:extLst>
          </p:cNvPr>
          <p:cNvSpPr>
            <a:spLocks noGrp="1"/>
          </p:cNvSpPr>
          <p:nvPr>
            <p:ph type="title"/>
          </p:nvPr>
        </p:nvSpPr>
        <p:spPr>
          <a:xfrm>
            <a:off x="497523" y="780176"/>
            <a:ext cx="8832744"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2" name="Graphic 8">
            <a:extLst>
              <a:ext uri="{FF2B5EF4-FFF2-40B4-BE49-F238E27FC236}">
                <a16:creationId xmlns:a16="http://schemas.microsoft.com/office/drawing/2014/main" id="{826C1061-4477-E740-870D-33A2091A2CE9}"/>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8" name="Picture 17">
            <a:extLst>
              <a:ext uri="{FF2B5EF4-FFF2-40B4-BE49-F238E27FC236}">
                <a16:creationId xmlns:a16="http://schemas.microsoft.com/office/drawing/2014/main" id="{5D7B9AA3-A650-D941-BF97-F060D9864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9" name="Graphic 8">
            <a:extLst>
              <a:ext uri="{FF2B5EF4-FFF2-40B4-BE49-F238E27FC236}">
                <a16:creationId xmlns:a16="http://schemas.microsoft.com/office/drawing/2014/main" id="{BCEEDD78-DE02-A243-B558-BF83FC3BF188}"/>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2569520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ey mess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576D51F-52D4-4DC0-8A7D-6D12557F5F23}"/>
              </a:ext>
            </a:extLst>
          </p:cNvPr>
          <p:cNvSpPr>
            <a:spLocks noGrp="1"/>
          </p:cNvSpPr>
          <p:nvPr>
            <p:ph type="pic" sz="quarter" idx="16" hasCustomPrompt="1"/>
          </p:nvPr>
        </p:nvSpPr>
        <p:spPr>
          <a:xfrm>
            <a:off x="-8119" y="0"/>
            <a:ext cx="9480900" cy="6857037"/>
          </a:xfrm>
          <a:custGeom>
            <a:avLst/>
            <a:gdLst>
              <a:gd name="connsiteX0" fmla="*/ 0 w 15633609"/>
              <a:gd name="connsiteY0" fmla="*/ 0 h 11307763"/>
              <a:gd name="connsiteX1" fmla="*/ 13600449 w 15633609"/>
              <a:gd name="connsiteY1" fmla="*/ 0 h 11307763"/>
              <a:gd name="connsiteX2" fmla="*/ 13581182 w 15633609"/>
              <a:gd name="connsiteY2" fmla="*/ 53290 h 11307763"/>
              <a:gd name="connsiteX3" fmla="*/ 13558589 w 15633609"/>
              <a:gd name="connsiteY3" fmla="*/ 116593 h 11307763"/>
              <a:gd name="connsiteX4" fmla="*/ 13536379 w 15633609"/>
              <a:gd name="connsiteY4" fmla="*/ 179648 h 11307763"/>
              <a:gd name="connsiteX5" fmla="*/ 13514550 w 15633609"/>
              <a:gd name="connsiteY5" fmla="*/ 242456 h 11307763"/>
              <a:gd name="connsiteX6" fmla="*/ 13493100 w 15633609"/>
              <a:gd name="connsiteY6" fmla="*/ 305018 h 11307763"/>
              <a:gd name="connsiteX7" fmla="*/ 13472027 w 15633609"/>
              <a:gd name="connsiteY7" fmla="*/ 367337 h 11307763"/>
              <a:gd name="connsiteX8" fmla="*/ 13451330 w 15633609"/>
              <a:gd name="connsiteY8" fmla="*/ 429411 h 11307763"/>
              <a:gd name="connsiteX9" fmla="*/ 13431008 w 15633609"/>
              <a:gd name="connsiteY9" fmla="*/ 491244 h 11307763"/>
              <a:gd name="connsiteX10" fmla="*/ 13411058 w 15633609"/>
              <a:gd name="connsiteY10" fmla="*/ 552836 h 11307763"/>
              <a:gd name="connsiteX11" fmla="*/ 13391480 w 15633609"/>
              <a:gd name="connsiteY11" fmla="*/ 614189 h 11307763"/>
              <a:gd name="connsiteX12" fmla="*/ 13372270 w 15633609"/>
              <a:gd name="connsiteY12" fmla="*/ 675303 h 11307763"/>
              <a:gd name="connsiteX13" fmla="*/ 13353428 w 15633609"/>
              <a:gd name="connsiteY13" fmla="*/ 736179 h 11307763"/>
              <a:gd name="connsiteX14" fmla="*/ 13334952 w 15633609"/>
              <a:gd name="connsiteY14" fmla="*/ 796820 h 11307763"/>
              <a:gd name="connsiteX15" fmla="*/ 13316841 w 15633609"/>
              <a:gd name="connsiteY15" fmla="*/ 857225 h 11307763"/>
              <a:gd name="connsiteX16" fmla="*/ 13299092 w 15633609"/>
              <a:gd name="connsiteY16" fmla="*/ 917397 h 11307763"/>
              <a:gd name="connsiteX17" fmla="*/ 13281704 w 15633609"/>
              <a:gd name="connsiteY17" fmla="*/ 977336 h 11307763"/>
              <a:gd name="connsiteX18" fmla="*/ 13264675 w 15633609"/>
              <a:gd name="connsiteY18" fmla="*/ 1037044 h 11307763"/>
              <a:gd name="connsiteX19" fmla="*/ 13248005 w 15633609"/>
              <a:gd name="connsiteY19" fmla="*/ 1096522 h 11307763"/>
              <a:gd name="connsiteX20" fmla="*/ 13231690 w 15633609"/>
              <a:gd name="connsiteY20" fmla="*/ 1155770 h 11307763"/>
              <a:gd name="connsiteX21" fmla="*/ 13215729 w 15633609"/>
              <a:gd name="connsiteY21" fmla="*/ 1214791 h 11307763"/>
              <a:gd name="connsiteX22" fmla="*/ 13200122 w 15633609"/>
              <a:gd name="connsiteY22" fmla="*/ 1273585 h 11307763"/>
              <a:gd name="connsiteX23" fmla="*/ 13184865 w 15633609"/>
              <a:gd name="connsiteY23" fmla="*/ 1332154 h 11307763"/>
              <a:gd name="connsiteX24" fmla="*/ 13169958 w 15633609"/>
              <a:gd name="connsiteY24" fmla="*/ 1390498 h 11307763"/>
              <a:gd name="connsiteX25" fmla="*/ 13155398 w 15633609"/>
              <a:gd name="connsiteY25" fmla="*/ 1448619 h 11307763"/>
              <a:gd name="connsiteX26" fmla="*/ 13141185 w 15633609"/>
              <a:gd name="connsiteY26" fmla="*/ 1506519 h 11307763"/>
              <a:gd name="connsiteX27" fmla="*/ 13127316 w 15633609"/>
              <a:gd name="connsiteY27" fmla="*/ 1564197 h 11307763"/>
              <a:gd name="connsiteX28" fmla="*/ 13113790 w 15633609"/>
              <a:gd name="connsiteY28" fmla="*/ 1621656 h 11307763"/>
              <a:gd name="connsiteX29" fmla="*/ 13100605 w 15633609"/>
              <a:gd name="connsiteY29" fmla="*/ 1678897 h 11307763"/>
              <a:gd name="connsiteX30" fmla="*/ 13087759 w 15633609"/>
              <a:gd name="connsiteY30" fmla="*/ 1735920 h 11307763"/>
              <a:gd name="connsiteX31" fmla="*/ 13075251 w 15633609"/>
              <a:gd name="connsiteY31" fmla="*/ 1792727 h 11307763"/>
              <a:gd name="connsiteX32" fmla="*/ 13063080 w 15633609"/>
              <a:gd name="connsiteY32" fmla="*/ 1849320 h 11307763"/>
              <a:gd name="connsiteX33" fmla="*/ 13051242 w 15633609"/>
              <a:gd name="connsiteY33" fmla="*/ 1905699 h 11307763"/>
              <a:gd name="connsiteX34" fmla="*/ 13039738 w 15633609"/>
              <a:gd name="connsiteY34" fmla="*/ 1961865 h 11307763"/>
              <a:gd name="connsiteX35" fmla="*/ 13028565 w 15633609"/>
              <a:gd name="connsiteY35" fmla="*/ 2017820 h 11307763"/>
              <a:gd name="connsiteX36" fmla="*/ 13017721 w 15633609"/>
              <a:gd name="connsiteY36" fmla="*/ 2073565 h 11307763"/>
              <a:gd name="connsiteX37" fmla="*/ 13007205 w 15633609"/>
              <a:gd name="connsiteY37" fmla="*/ 2129101 h 11307763"/>
              <a:gd name="connsiteX38" fmla="*/ 12997016 w 15633609"/>
              <a:gd name="connsiteY38" fmla="*/ 2184430 h 11307763"/>
              <a:gd name="connsiteX39" fmla="*/ 12987151 w 15633609"/>
              <a:gd name="connsiteY39" fmla="*/ 2239551 h 11307763"/>
              <a:gd name="connsiteX40" fmla="*/ 12977609 w 15633609"/>
              <a:gd name="connsiteY40" fmla="*/ 2294468 h 11307763"/>
              <a:gd name="connsiteX41" fmla="*/ 12968388 w 15633609"/>
              <a:gd name="connsiteY41" fmla="*/ 2349180 h 11307763"/>
              <a:gd name="connsiteX42" fmla="*/ 12959486 w 15633609"/>
              <a:gd name="connsiteY42" fmla="*/ 2403689 h 11307763"/>
              <a:gd name="connsiteX43" fmla="*/ 12950903 w 15633609"/>
              <a:gd name="connsiteY43" fmla="*/ 2457997 h 11307763"/>
              <a:gd name="connsiteX44" fmla="*/ 12942636 w 15633609"/>
              <a:gd name="connsiteY44" fmla="*/ 2512103 h 11307763"/>
              <a:gd name="connsiteX45" fmla="*/ 12934683 w 15633609"/>
              <a:gd name="connsiteY45" fmla="*/ 2566011 h 11307763"/>
              <a:gd name="connsiteX46" fmla="*/ 12927044 w 15633609"/>
              <a:gd name="connsiteY46" fmla="*/ 2619720 h 11307763"/>
              <a:gd name="connsiteX47" fmla="*/ 12919715 w 15633609"/>
              <a:gd name="connsiteY47" fmla="*/ 2673232 h 11307763"/>
              <a:gd name="connsiteX48" fmla="*/ 12912696 w 15633609"/>
              <a:gd name="connsiteY48" fmla="*/ 2726548 h 11307763"/>
              <a:gd name="connsiteX49" fmla="*/ 12905986 w 15633609"/>
              <a:gd name="connsiteY49" fmla="*/ 2779669 h 11307763"/>
              <a:gd name="connsiteX50" fmla="*/ 12899581 w 15633609"/>
              <a:gd name="connsiteY50" fmla="*/ 2832597 h 11307763"/>
              <a:gd name="connsiteX51" fmla="*/ 12893481 w 15633609"/>
              <a:gd name="connsiteY51" fmla="*/ 2885332 h 11307763"/>
              <a:gd name="connsiteX52" fmla="*/ 12887685 w 15633609"/>
              <a:gd name="connsiteY52" fmla="*/ 2937876 h 11307763"/>
              <a:gd name="connsiteX53" fmla="*/ 12882189 w 15633609"/>
              <a:gd name="connsiteY53" fmla="*/ 2990230 h 11307763"/>
              <a:gd name="connsiteX54" fmla="*/ 12876994 w 15633609"/>
              <a:gd name="connsiteY54" fmla="*/ 3042396 h 11307763"/>
              <a:gd name="connsiteX55" fmla="*/ 12872096 w 15633609"/>
              <a:gd name="connsiteY55" fmla="*/ 3094373 h 11307763"/>
              <a:gd name="connsiteX56" fmla="*/ 12867494 w 15633609"/>
              <a:gd name="connsiteY56" fmla="*/ 3146165 h 11307763"/>
              <a:gd name="connsiteX57" fmla="*/ 12863188 w 15633609"/>
              <a:gd name="connsiteY57" fmla="*/ 3197771 h 11307763"/>
              <a:gd name="connsiteX58" fmla="*/ 12859174 w 15633609"/>
              <a:gd name="connsiteY58" fmla="*/ 3249192 h 11307763"/>
              <a:gd name="connsiteX59" fmla="*/ 12855452 w 15633609"/>
              <a:gd name="connsiteY59" fmla="*/ 3300431 h 11307763"/>
              <a:gd name="connsiteX60" fmla="*/ 12852020 w 15633609"/>
              <a:gd name="connsiteY60" fmla="*/ 3351489 h 11307763"/>
              <a:gd name="connsiteX61" fmla="*/ 12848875 w 15633609"/>
              <a:gd name="connsiteY61" fmla="*/ 3402365 h 11307763"/>
              <a:gd name="connsiteX62" fmla="*/ 12846017 w 15633609"/>
              <a:gd name="connsiteY62" fmla="*/ 3453063 h 11307763"/>
              <a:gd name="connsiteX63" fmla="*/ 12843444 w 15633609"/>
              <a:gd name="connsiteY63" fmla="*/ 3503582 h 11307763"/>
              <a:gd name="connsiteX64" fmla="*/ 12841154 w 15633609"/>
              <a:gd name="connsiteY64" fmla="*/ 3553924 h 11307763"/>
              <a:gd name="connsiteX65" fmla="*/ 12839145 w 15633609"/>
              <a:gd name="connsiteY65" fmla="*/ 3604090 h 11307763"/>
              <a:gd name="connsiteX66" fmla="*/ 12837417 w 15633609"/>
              <a:gd name="connsiteY66" fmla="*/ 3654082 h 11307763"/>
              <a:gd name="connsiteX67" fmla="*/ 12835966 w 15633609"/>
              <a:gd name="connsiteY67" fmla="*/ 3703900 h 11307763"/>
              <a:gd name="connsiteX68" fmla="*/ 12834792 w 15633609"/>
              <a:gd name="connsiteY68" fmla="*/ 3753546 h 11307763"/>
              <a:gd name="connsiteX69" fmla="*/ 12833892 w 15633609"/>
              <a:gd name="connsiteY69" fmla="*/ 3803021 h 11307763"/>
              <a:gd name="connsiteX70" fmla="*/ 12833266 w 15633609"/>
              <a:gd name="connsiteY70" fmla="*/ 3852326 h 11307763"/>
              <a:gd name="connsiteX71" fmla="*/ 12832911 w 15633609"/>
              <a:gd name="connsiteY71" fmla="*/ 3901463 h 11307763"/>
              <a:gd name="connsiteX72" fmla="*/ 12832827 w 15633609"/>
              <a:gd name="connsiteY72" fmla="*/ 3950432 h 11307763"/>
              <a:gd name="connsiteX73" fmla="*/ 12833010 w 15633609"/>
              <a:gd name="connsiteY73" fmla="*/ 3999234 h 11307763"/>
              <a:gd name="connsiteX74" fmla="*/ 12833460 w 15633609"/>
              <a:gd name="connsiteY74" fmla="*/ 4047871 h 11307763"/>
              <a:gd name="connsiteX75" fmla="*/ 12834174 w 15633609"/>
              <a:gd name="connsiteY75" fmla="*/ 4096344 h 11307763"/>
              <a:gd name="connsiteX76" fmla="*/ 12835152 w 15633609"/>
              <a:gd name="connsiteY76" fmla="*/ 4144655 h 11307763"/>
              <a:gd name="connsiteX77" fmla="*/ 12836392 w 15633609"/>
              <a:gd name="connsiteY77" fmla="*/ 4192804 h 11307763"/>
              <a:gd name="connsiteX78" fmla="*/ 12837891 w 15633609"/>
              <a:gd name="connsiteY78" fmla="*/ 4240792 h 11307763"/>
              <a:gd name="connsiteX79" fmla="*/ 12839649 w 15633609"/>
              <a:gd name="connsiteY79" fmla="*/ 4288621 h 11307763"/>
              <a:gd name="connsiteX80" fmla="*/ 12841663 w 15633609"/>
              <a:gd name="connsiteY80" fmla="*/ 4336292 h 11307763"/>
              <a:gd name="connsiteX81" fmla="*/ 12843933 w 15633609"/>
              <a:gd name="connsiteY81" fmla="*/ 4383807 h 11307763"/>
              <a:gd name="connsiteX82" fmla="*/ 12846455 w 15633609"/>
              <a:gd name="connsiteY82" fmla="*/ 4431165 h 11307763"/>
              <a:gd name="connsiteX83" fmla="*/ 12849229 w 15633609"/>
              <a:gd name="connsiteY83" fmla="*/ 4478369 h 11307763"/>
              <a:gd name="connsiteX84" fmla="*/ 12852253 w 15633609"/>
              <a:gd name="connsiteY84" fmla="*/ 4525420 h 11307763"/>
              <a:gd name="connsiteX85" fmla="*/ 12855526 w 15633609"/>
              <a:gd name="connsiteY85" fmla="*/ 4572318 h 11307763"/>
              <a:gd name="connsiteX86" fmla="*/ 12859045 w 15633609"/>
              <a:gd name="connsiteY86" fmla="*/ 4619066 h 11307763"/>
              <a:gd name="connsiteX87" fmla="*/ 12862809 w 15633609"/>
              <a:gd name="connsiteY87" fmla="*/ 4665663 h 11307763"/>
              <a:gd name="connsiteX88" fmla="*/ 12866816 w 15633609"/>
              <a:gd name="connsiteY88" fmla="*/ 4712112 h 11307763"/>
              <a:gd name="connsiteX89" fmla="*/ 12871065 w 15633609"/>
              <a:gd name="connsiteY89" fmla="*/ 4758414 h 11307763"/>
              <a:gd name="connsiteX90" fmla="*/ 12875554 w 15633609"/>
              <a:gd name="connsiteY90" fmla="*/ 4804569 h 11307763"/>
              <a:gd name="connsiteX91" fmla="*/ 12880282 w 15633609"/>
              <a:gd name="connsiteY91" fmla="*/ 4850580 h 11307763"/>
              <a:gd name="connsiteX92" fmla="*/ 12885246 w 15633609"/>
              <a:gd name="connsiteY92" fmla="*/ 4896446 h 11307763"/>
              <a:gd name="connsiteX93" fmla="*/ 12890445 w 15633609"/>
              <a:gd name="connsiteY93" fmla="*/ 4942170 h 11307763"/>
              <a:gd name="connsiteX94" fmla="*/ 12895878 w 15633609"/>
              <a:gd name="connsiteY94" fmla="*/ 4987752 h 11307763"/>
              <a:gd name="connsiteX95" fmla="*/ 12901542 w 15633609"/>
              <a:gd name="connsiteY95" fmla="*/ 5033194 h 11307763"/>
              <a:gd name="connsiteX96" fmla="*/ 12907436 w 15633609"/>
              <a:gd name="connsiteY96" fmla="*/ 5078497 h 11307763"/>
              <a:gd name="connsiteX97" fmla="*/ 12913559 w 15633609"/>
              <a:gd name="connsiteY97" fmla="*/ 5123661 h 11307763"/>
              <a:gd name="connsiteX98" fmla="*/ 12919909 w 15633609"/>
              <a:gd name="connsiteY98" fmla="*/ 5168689 h 11307763"/>
              <a:gd name="connsiteX99" fmla="*/ 12926483 w 15633609"/>
              <a:gd name="connsiteY99" fmla="*/ 5213582 h 11307763"/>
              <a:gd name="connsiteX100" fmla="*/ 12933281 w 15633609"/>
              <a:gd name="connsiteY100" fmla="*/ 5258339 h 11307763"/>
              <a:gd name="connsiteX101" fmla="*/ 12940301 w 15633609"/>
              <a:gd name="connsiteY101" fmla="*/ 5302964 h 11307763"/>
              <a:gd name="connsiteX102" fmla="*/ 12947541 w 15633609"/>
              <a:gd name="connsiteY102" fmla="*/ 5347457 h 11307763"/>
              <a:gd name="connsiteX103" fmla="*/ 12955000 w 15633609"/>
              <a:gd name="connsiteY103" fmla="*/ 5391819 h 11307763"/>
              <a:gd name="connsiteX104" fmla="*/ 12962675 w 15633609"/>
              <a:gd name="connsiteY104" fmla="*/ 5436051 h 11307763"/>
              <a:gd name="connsiteX105" fmla="*/ 12970566 w 15633609"/>
              <a:gd name="connsiteY105" fmla="*/ 5480154 h 11307763"/>
              <a:gd name="connsiteX106" fmla="*/ 12978669 w 15633609"/>
              <a:gd name="connsiteY106" fmla="*/ 5524130 h 11307763"/>
              <a:gd name="connsiteX107" fmla="*/ 12986985 w 15633609"/>
              <a:gd name="connsiteY107" fmla="*/ 5567980 h 11307763"/>
              <a:gd name="connsiteX108" fmla="*/ 12995511 w 15633609"/>
              <a:gd name="connsiteY108" fmla="*/ 5611705 h 11307763"/>
              <a:gd name="connsiteX109" fmla="*/ 13004246 w 15633609"/>
              <a:gd name="connsiteY109" fmla="*/ 5655307 h 11307763"/>
              <a:gd name="connsiteX110" fmla="*/ 13013187 w 15633609"/>
              <a:gd name="connsiteY110" fmla="*/ 5698785 h 11307763"/>
              <a:gd name="connsiteX111" fmla="*/ 13022334 w 15633609"/>
              <a:gd name="connsiteY111" fmla="*/ 5742143 h 11307763"/>
              <a:gd name="connsiteX112" fmla="*/ 13031684 w 15633609"/>
              <a:gd name="connsiteY112" fmla="*/ 5785380 h 11307763"/>
              <a:gd name="connsiteX113" fmla="*/ 13041236 w 15633609"/>
              <a:gd name="connsiteY113" fmla="*/ 5828498 h 11307763"/>
              <a:gd name="connsiteX114" fmla="*/ 13050988 w 15633609"/>
              <a:gd name="connsiteY114" fmla="*/ 5871498 h 11307763"/>
              <a:gd name="connsiteX115" fmla="*/ 13060939 w 15633609"/>
              <a:gd name="connsiteY115" fmla="*/ 5914381 h 11307763"/>
              <a:gd name="connsiteX116" fmla="*/ 13071087 w 15633609"/>
              <a:gd name="connsiteY116" fmla="*/ 5957149 h 11307763"/>
              <a:gd name="connsiteX117" fmla="*/ 13081430 w 15633609"/>
              <a:gd name="connsiteY117" fmla="*/ 5999803 h 11307763"/>
              <a:gd name="connsiteX118" fmla="*/ 13091967 w 15633609"/>
              <a:gd name="connsiteY118" fmla="*/ 6042343 h 11307763"/>
              <a:gd name="connsiteX119" fmla="*/ 13102695 w 15633609"/>
              <a:gd name="connsiteY119" fmla="*/ 6084772 h 11307763"/>
              <a:gd name="connsiteX120" fmla="*/ 13113614 w 15633609"/>
              <a:gd name="connsiteY120" fmla="*/ 6127090 h 11307763"/>
              <a:gd name="connsiteX121" fmla="*/ 13124722 w 15633609"/>
              <a:gd name="connsiteY121" fmla="*/ 6169298 h 11307763"/>
              <a:gd name="connsiteX122" fmla="*/ 13136016 w 15633609"/>
              <a:gd name="connsiteY122" fmla="*/ 6211398 h 11307763"/>
              <a:gd name="connsiteX123" fmla="*/ 13147496 w 15633609"/>
              <a:gd name="connsiteY123" fmla="*/ 6253390 h 11307763"/>
              <a:gd name="connsiteX124" fmla="*/ 13159160 w 15633609"/>
              <a:gd name="connsiteY124" fmla="*/ 6295277 h 11307763"/>
              <a:gd name="connsiteX125" fmla="*/ 13171005 w 15633609"/>
              <a:gd name="connsiteY125" fmla="*/ 6337058 h 11307763"/>
              <a:gd name="connsiteX126" fmla="*/ 13183031 w 15633609"/>
              <a:gd name="connsiteY126" fmla="*/ 6378736 h 11307763"/>
              <a:gd name="connsiteX127" fmla="*/ 13195236 w 15633609"/>
              <a:gd name="connsiteY127" fmla="*/ 6420312 h 11307763"/>
              <a:gd name="connsiteX128" fmla="*/ 13207618 w 15633609"/>
              <a:gd name="connsiteY128" fmla="*/ 6461786 h 11307763"/>
              <a:gd name="connsiteX129" fmla="*/ 13220175 w 15633609"/>
              <a:gd name="connsiteY129" fmla="*/ 6503160 h 11307763"/>
              <a:gd name="connsiteX130" fmla="*/ 13232905 w 15633609"/>
              <a:gd name="connsiteY130" fmla="*/ 6544435 h 11307763"/>
              <a:gd name="connsiteX131" fmla="*/ 13245808 w 15633609"/>
              <a:gd name="connsiteY131" fmla="*/ 6585612 h 11307763"/>
              <a:gd name="connsiteX132" fmla="*/ 13258881 w 15633609"/>
              <a:gd name="connsiteY132" fmla="*/ 6626693 h 11307763"/>
              <a:gd name="connsiteX133" fmla="*/ 13272123 w 15633609"/>
              <a:gd name="connsiteY133" fmla="*/ 6667678 h 11307763"/>
              <a:gd name="connsiteX134" fmla="*/ 13285533 w 15633609"/>
              <a:gd name="connsiteY134" fmla="*/ 6708569 h 11307763"/>
              <a:gd name="connsiteX135" fmla="*/ 13299107 w 15633609"/>
              <a:gd name="connsiteY135" fmla="*/ 6749367 h 11307763"/>
              <a:gd name="connsiteX136" fmla="*/ 13312845 w 15633609"/>
              <a:gd name="connsiteY136" fmla="*/ 6790073 h 11307763"/>
              <a:gd name="connsiteX137" fmla="*/ 13326746 w 15633609"/>
              <a:gd name="connsiteY137" fmla="*/ 6830689 h 11307763"/>
              <a:gd name="connsiteX138" fmla="*/ 13340807 w 15633609"/>
              <a:gd name="connsiteY138" fmla="*/ 6871215 h 11307763"/>
              <a:gd name="connsiteX139" fmla="*/ 13355026 w 15633609"/>
              <a:gd name="connsiteY139" fmla="*/ 6911653 h 11307763"/>
              <a:gd name="connsiteX140" fmla="*/ 13369403 w 15633609"/>
              <a:gd name="connsiteY140" fmla="*/ 6952003 h 11307763"/>
              <a:gd name="connsiteX141" fmla="*/ 13383935 w 15633609"/>
              <a:gd name="connsiteY141" fmla="*/ 6992268 h 11307763"/>
              <a:gd name="connsiteX142" fmla="*/ 13398622 w 15633609"/>
              <a:gd name="connsiteY142" fmla="*/ 7032448 h 11307763"/>
              <a:gd name="connsiteX143" fmla="*/ 13413460 w 15633609"/>
              <a:gd name="connsiteY143" fmla="*/ 7072544 h 11307763"/>
              <a:gd name="connsiteX144" fmla="*/ 13428449 w 15633609"/>
              <a:gd name="connsiteY144" fmla="*/ 7112558 h 11307763"/>
              <a:gd name="connsiteX145" fmla="*/ 13443587 w 15633609"/>
              <a:gd name="connsiteY145" fmla="*/ 7152491 h 11307763"/>
              <a:gd name="connsiteX146" fmla="*/ 13458871 w 15633609"/>
              <a:gd name="connsiteY146" fmla="*/ 7192343 h 11307763"/>
              <a:gd name="connsiteX147" fmla="*/ 13474302 w 15633609"/>
              <a:gd name="connsiteY147" fmla="*/ 7232117 h 11307763"/>
              <a:gd name="connsiteX148" fmla="*/ 13489876 w 15633609"/>
              <a:gd name="connsiteY148" fmla="*/ 7271813 h 11307763"/>
              <a:gd name="connsiteX149" fmla="*/ 13505593 w 15633609"/>
              <a:gd name="connsiteY149" fmla="*/ 7311433 h 11307763"/>
              <a:gd name="connsiteX150" fmla="*/ 13521450 w 15633609"/>
              <a:gd name="connsiteY150" fmla="*/ 7350977 h 11307763"/>
              <a:gd name="connsiteX151" fmla="*/ 13537446 w 15633609"/>
              <a:gd name="connsiteY151" fmla="*/ 7390448 h 11307763"/>
              <a:gd name="connsiteX152" fmla="*/ 13553580 w 15633609"/>
              <a:gd name="connsiteY152" fmla="*/ 7429845 h 11307763"/>
              <a:gd name="connsiteX153" fmla="*/ 13569849 w 15633609"/>
              <a:gd name="connsiteY153" fmla="*/ 7469171 h 11307763"/>
              <a:gd name="connsiteX154" fmla="*/ 13586251 w 15633609"/>
              <a:gd name="connsiteY154" fmla="*/ 7508426 h 11307763"/>
              <a:gd name="connsiteX155" fmla="*/ 13602787 w 15633609"/>
              <a:gd name="connsiteY155" fmla="*/ 7547611 h 11307763"/>
              <a:gd name="connsiteX156" fmla="*/ 13619452 w 15633609"/>
              <a:gd name="connsiteY156" fmla="*/ 7586729 h 11307763"/>
              <a:gd name="connsiteX157" fmla="*/ 13636247 w 15633609"/>
              <a:gd name="connsiteY157" fmla="*/ 7625779 h 11307763"/>
              <a:gd name="connsiteX158" fmla="*/ 13653169 w 15633609"/>
              <a:gd name="connsiteY158" fmla="*/ 7664764 h 11307763"/>
              <a:gd name="connsiteX159" fmla="*/ 13670217 w 15633609"/>
              <a:gd name="connsiteY159" fmla="*/ 7703683 h 11307763"/>
              <a:gd name="connsiteX160" fmla="*/ 13687389 w 15633609"/>
              <a:gd name="connsiteY160" fmla="*/ 7742540 h 11307763"/>
              <a:gd name="connsiteX161" fmla="*/ 13704683 w 15633609"/>
              <a:gd name="connsiteY161" fmla="*/ 7781334 h 11307763"/>
              <a:gd name="connsiteX162" fmla="*/ 13722098 w 15633609"/>
              <a:gd name="connsiteY162" fmla="*/ 7820067 h 11307763"/>
              <a:gd name="connsiteX163" fmla="*/ 13739632 w 15633609"/>
              <a:gd name="connsiteY163" fmla="*/ 7858740 h 11307763"/>
              <a:gd name="connsiteX164" fmla="*/ 13757283 w 15633609"/>
              <a:gd name="connsiteY164" fmla="*/ 7897355 h 11307763"/>
              <a:gd name="connsiteX165" fmla="*/ 13775050 w 15633609"/>
              <a:gd name="connsiteY165" fmla="*/ 7935911 h 11307763"/>
              <a:gd name="connsiteX166" fmla="*/ 13792931 w 15633609"/>
              <a:gd name="connsiteY166" fmla="*/ 7974412 h 11307763"/>
              <a:gd name="connsiteX167" fmla="*/ 13810924 w 15633609"/>
              <a:gd name="connsiteY167" fmla="*/ 8012857 h 11307763"/>
              <a:gd name="connsiteX168" fmla="*/ 13829028 w 15633609"/>
              <a:gd name="connsiteY168" fmla="*/ 8051248 h 11307763"/>
              <a:gd name="connsiteX169" fmla="*/ 13847242 w 15633609"/>
              <a:gd name="connsiteY169" fmla="*/ 8089587 h 11307763"/>
              <a:gd name="connsiteX170" fmla="*/ 13865562 w 15633609"/>
              <a:gd name="connsiteY170" fmla="*/ 8127873 h 11307763"/>
              <a:gd name="connsiteX171" fmla="*/ 13883989 w 15633609"/>
              <a:gd name="connsiteY171" fmla="*/ 8166110 h 11307763"/>
              <a:gd name="connsiteX172" fmla="*/ 13902519 w 15633609"/>
              <a:gd name="connsiteY172" fmla="*/ 8204296 h 11307763"/>
              <a:gd name="connsiteX173" fmla="*/ 13921152 w 15633609"/>
              <a:gd name="connsiteY173" fmla="*/ 8242435 h 11307763"/>
              <a:gd name="connsiteX174" fmla="*/ 13939886 w 15633609"/>
              <a:gd name="connsiteY174" fmla="*/ 8280527 h 11307763"/>
              <a:gd name="connsiteX175" fmla="*/ 13958719 w 15633609"/>
              <a:gd name="connsiteY175" fmla="*/ 8318574 h 11307763"/>
              <a:gd name="connsiteX176" fmla="*/ 13977649 w 15633609"/>
              <a:gd name="connsiteY176" fmla="*/ 8356575 h 11307763"/>
              <a:gd name="connsiteX177" fmla="*/ 13996675 w 15633609"/>
              <a:gd name="connsiteY177" fmla="*/ 8394533 h 11307763"/>
              <a:gd name="connsiteX178" fmla="*/ 14015796 w 15633609"/>
              <a:gd name="connsiteY178" fmla="*/ 8432450 h 11307763"/>
              <a:gd name="connsiteX179" fmla="*/ 14035009 w 15633609"/>
              <a:gd name="connsiteY179" fmla="*/ 8470325 h 11307763"/>
              <a:gd name="connsiteX180" fmla="*/ 14054313 w 15633609"/>
              <a:gd name="connsiteY180" fmla="*/ 8508160 h 11307763"/>
              <a:gd name="connsiteX181" fmla="*/ 14073706 w 15633609"/>
              <a:gd name="connsiteY181" fmla="*/ 8545957 h 11307763"/>
              <a:gd name="connsiteX182" fmla="*/ 14093186 w 15633609"/>
              <a:gd name="connsiteY182" fmla="*/ 8583716 h 11307763"/>
              <a:gd name="connsiteX183" fmla="*/ 14112752 w 15633609"/>
              <a:gd name="connsiteY183" fmla="*/ 8621439 h 11307763"/>
              <a:gd name="connsiteX184" fmla="*/ 14132403 w 15633609"/>
              <a:gd name="connsiteY184" fmla="*/ 8659126 h 11307763"/>
              <a:gd name="connsiteX185" fmla="*/ 14171950 w 15633609"/>
              <a:gd name="connsiteY185" fmla="*/ 8734401 h 11307763"/>
              <a:gd name="connsiteX186" fmla="*/ 14211815 w 15633609"/>
              <a:gd name="connsiteY186" fmla="*/ 8809550 h 11307763"/>
              <a:gd name="connsiteX187" fmla="*/ 14251983 w 15633609"/>
              <a:gd name="connsiteY187" fmla="*/ 8884582 h 11307763"/>
              <a:gd name="connsiteX188" fmla="*/ 14292441 w 15633609"/>
              <a:gd name="connsiteY188" fmla="*/ 8959507 h 11307763"/>
              <a:gd name="connsiteX189" fmla="*/ 14333177 w 15633609"/>
              <a:gd name="connsiteY189" fmla="*/ 9034334 h 11307763"/>
              <a:gd name="connsiteX190" fmla="*/ 14374177 w 15633609"/>
              <a:gd name="connsiteY190" fmla="*/ 9109073 h 11307763"/>
              <a:gd name="connsiteX191" fmla="*/ 14436142 w 15633609"/>
              <a:gd name="connsiteY191" fmla="*/ 9221036 h 11307763"/>
              <a:gd name="connsiteX192" fmla="*/ 14498627 w 15633609"/>
              <a:gd name="connsiteY192" fmla="*/ 9332854 h 11307763"/>
              <a:gd name="connsiteX193" fmla="*/ 14582671 w 15633609"/>
              <a:gd name="connsiteY193" fmla="*/ 9481773 h 11307763"/>
              <a:gd name="connsiteX194" fmla="*/ 14667452 w 15633609"/>
              <a:gd name="connsiteY194" fmla="*/ 9630565 h 11307763"/>
              <a:gd name="connsiteX195" fmla="*/ 14795776 w 15633609"/>
              <a:gd name="connsiteY195" fmla="*/ 9853682 h 11307763"/>
              <a:gd name="connsiteX196" fmla="*/ 15272668 w 15633609"/>
              <a:gd name="connsiteY196" fmla="*/ 10674932 h 11307763"/>
              <a:gd name="connsiteX197" fmla="*/ 15446180 w 15633609"/>
              <a:gd name="connsiteY197" fmla="*/ 10976499 h 11307763"/>
              <a:gd name="connsiteX198" fmla="*/ 15554022 w 15633609"/>
              <a:gd name="connsiteY198" fmla="*/ 11166221 h 11307763"/>
              <a:gd name="connsiteX199" fmla="*/ 15633609 w 15633609"/>
              <a:gd name="connsiteY199" fmla="*/ 11307763 h 11307763"/>
              <a:gd name="connsiteX200" fmla="*/ 0 w 15633609"/>
              <a:gd name="connsiteY200" fmla="*/ 11307763 h 113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633609" h="11307763">
                <a:moveTo>
                  <a:pt x="0" y="0"/>
                </a:moveTo>
                <a:lnTo>
                  <a:pt x="13600449" y="0"/>
                </a:lnTo>
                <a:lnTo>
                  <a:pt x="13581182" y="53290"/>
                </a:lnTo>
                <a:lnTo>
                  <a:pt x="13558589" y="116593"/>
                </a:lnTo>
                <a:lnTo>
                  <a:pt x="13536379" y="179648"/>
                </a:lnTo>
                <a:lnTo>
                  <a:pt x="13514550" y="242456"/>
                </a:lnTo>
                <a:lnTo>
                  <a:pt x="13493100" y="305018"/>
                </a:lnTo>
                <a:lnTo>
                  <a:pt x="13472027" y="367337"/>
                </a:lnTo>
                <a:lnTo>
                  <a:pt x="13451330" y="429411"/>
                </a:lnTo>
                <a:lnTo>
                  <a:pt x="13431008" y="491244"/>
                </a:lnTo>
                <a:lnTo>
                  <a:pt x="13411058" y="552836"/>
                </a:lnTo>
                <a:lnTo>
                  <a:pt x="13391480" y="614189"/>
                </a:lnTo>
                <a:lnTo>
                  <a:pt x="13372270" y="675303"/>
                </a:lnTo>
                <a:lnTo>
                  <a:pt x="13353428" y="736179"/>
                </a:lnTo>
                <a:lnTo>
                  <a:pt x="13334952" y="796820"/>
                </a:lnTo>
                <a:lnTo>
                  <a:pt x="13316841" y="857225"/>
                </a:lnTo>
                <a:lnTo>
                  <a:pt x="13299092" y="917397"/>
                </a:lnTo>
                <a:lnTo>
                  <a:pt x="13281704" y="977336"/>
                </a:lnTo>
                <a:lnTo>
                  <a:pt x="13264675" y="1037044"/>
                </a:lnTo>
                <a:lnTo>
                  <a:pt x="13248005" y="1096522"/>
                </a:lnTo>
                <a:lnTo>
                  <a:pt x="13231690" y="1155770"/>
                </a:lnTo>
                <a:lnTo>
                  <a:pt x="13215729" y="1214791"/>
                </a:lnTo>
                <a:lnTo>
                  <a:pt x="13200122" y="1273585"/>
                </a:lnTo>
                <a:lnTo>
                  <a:pt x="13184865" y="1332154"/>
                </a:lnTo>
                <a:lnTo>
                  <a:pt x="13169958" y="1390498"/>
                </a:lnTo>
                <a:lnTo>
                  <a:pt x="13155398" y="1448619"/>
                </a:lnTo>
                <a:lnTo>
                  <a:pt x="13141185" y="1506519"/>
                </a:lnTo>
                <a:lnTo>
                  <a:pt x="13127316" y="1564197"/>
                </a:lnTo>
                <a:lnTo>
                  <a:pt x="13113790" y="1621656"/>
                </a:lnTo>
                <a:lnTo>
                  <a:pt x="13100605" y="1678897"/>
                </a:lnTo>
                <a:lnTo>
                  <a:pt x="13087759" y="1735920"/>
                </a:lnTo>
                <a:lnTo>
                  <a:pt x="13075251" y="1792727"/>
                </a:lnTo>
                <a:lnTo>
                  <a:pt x="13063080" y="1849320"/>
                </a:lnTo>
                <a:lnTo>
                  <a:pt x="13051242" y="1905699"/>
                </a:lnTo>
                <a:lnTo>
                  <a:pt x="13039738" y="1961865"/>
                </a:lnTo>
                <a:lnTo>
                  <a:pt x="13028565" y="2017820"/>
                </a:lnTo>
                <a:lnTo>
                  <a:pt x="13017721" y="2073565"/>
                </a:lnTo>
                <a:lnTo>
                  <a:pt x="13007205" y="2129101"/>
                </a:lnTo>
                <a:lnTo>
                  <a:pt x="12997016" y="2184430"/>
                </a:lnTo>
                <a:lnTo>
                  <a:pt x="12987151" y="2239551"/>
                </a:lnTo>
                <a:lnTo>
                  <a:pt x="12977609" y="2294468"/>
                </a:lnTo>
                <a:lnTo>
                  <a:pt x="12968388" y="2349180"/>
                </a:lnTo>
                <a:lnTo>
                  <a:pt x="12959486" y="2403689"/>
                </a:lnTo>
                <a:lnTo>
                  <a:pt x="12950903" y="2457997"/>
                </a:lnTo>
                <a:lnTo>
                  <a:pt x="12942636" y="2512103"/>
                </a:lnTo>
                <a:lnTo>
                  <a:pt x="12934683" y="2566011"/>
                </a:lnTo>
                <a:lnTo>
                  <a:pt x="12927044" y="2619720"/>
                </a:lnTo>
                <a:lnTo>
                  <a:pt x="12919715" y="2673232"/>
                </a:lnTo>
                <a:lnTo>
                  <a:pt x="12912696" y="2726548"/>
                </a:lnTo>
                <a:lnTo>
                  <a:pt x="12905986" y="2779669"/>
                </a:lnTo>
                <a:lnTo>
                  <a:pt x="12899581" y="2832597"/>
                </a:lnTo>
                <a:lnTo>
                  <a:pt x="12893481" y="2885332"/>
                </a:lnTo>
                <a:lnTo>
                  <a:pt x="12887685" y="2937876"/>
                </a:lnTo>
                <a:lnTo>
                  <a:pt x="12882189" y="2990230"/>
                </a:lnTo>
                <a:lnTo>
                  <a:pt x="12876994" y="3042396"/>
                </a:lnTo>
                <a:lnTo>
                  <a:pt x="12872096" y="3094373"/>
                </a:lnTo>
                <a:lnTo>
                  <a:pt x="12867494" y="3146165"/>
                </a:lnTo>
                <a:lnTo>
                  <a:pt x="12863188" y="3197771"/>
                </a:lnTo>
                <a:lnTo>
                  <a:pt x="12859174" y="3249192"/>
                </a:lnTo>
                <a:lnTo>
                  <a:pt x="12855452" y="3300431"/>
                </a:lnTo>
                <a:lnTo>
                  <a:pt x="12852020" y="3351489"/>
                </a:lnTo>
                <a:lnTo>
                  <a:pt x="12848875" y="3402365"/>
                </a:lnTo>
                <a:lnTo>
                  <a:pt x="12846017" y="3453063"/>
                </a:lnTo>
                <a:lnTo>
                  <a:pt x="12843444" y="3503582"/>
                </a:lnTo>
                <a:lnTo>
                  <a:pt x="12841154" y="3553924"/>
                </a:lnTo>
                <a:lnTo>
                  <a:pt x="12839145" y="3604090"/>
                </a:lnTo>
                <a:lnTo>
                  <a:pt x="12837417" y="3654082"/>
                </a:lnTo>
                <a:lnTo>
                  <a:pt x="12835966" y="3703900"/>
                </a:lnTo>
                <a:lnTo>
                  <a:pt x="12834792" y="3753546"/>
                </a:lnTo>
                <a:lnTo>
                  <a:pt x="12833892" y="3803021"/>
                </a:lnTo>
                <a:lnTo>
                  <a:pt x="12833266" y="3852326"/>
                </a:lnTo>
                <a:lnTo>
                  <a:pt x="12832911" y="3901463"/>
                </a:lnTo>
                <a:lnTo>
                  <a:pt x="12832827" y="3950432"/>
                </a:lnTo>
                <a:lnTo>
                  <a:pt x="12833010" y="3999234"/>
                </a:lnTo>
                <a:lnTo>
                  <a:pt x="12833460" y="4047871"/>
                </a:lnTo>
                <a:lnTo>
                  <a:pt x="12834174" y="4096344"/>
                </a:lnTo>
                <a:lnTo>
                  <a:pt x="12835152" y="4144655"/>
                </a:lnTo>
                <a:lnTo>
                  <a:pt x="12836392" y="4192804"/>
                </a:lnTo>
                <a:lnTo>
                  <a:pt x="12837891" y="4240792"/>
                </a:lnTo>
                <a:lnTo>
                  <a:pt x="12839649" y="4288621"/>
                </a:lnTo>
                <a:lnTo>
                  <a:pt x="12841663" y="4336292"/>
                </a:lnTo>
                <a:lnTo>
                  <a:pt x="12843933" y="4383807"/>
                </a:lnTo>
                <a:lnTo>
                  <a:pt x="12846455" y="4431165"/>
                </a:lnTo>
                <a:lnTo>
                  <a:pt x="12849229" y="4478369"/>
                </a:lnTo>
                <a:lnTo>
                  <a:pt x="12852253" y="4525420"/>
                </a:lnTo>
                <a:lnTo>
                  <a:pt x="12855526" y="4572318"/>
                </a:lnTo>
                <a:lnTo>
                  <a:pt x="12859045" y="4619066"/>
                </a:lnTo>
                <a:lnTo>
                  <a:pt x="12862809" y="4665663"/>
                </a:lnTo>
                <a:lnTo>
                  <a:pt x="12866816" y="4712112"/>
                </a:lnTo>
                <a:lnTo>
                  <a:pt x="12871065" y="4758414"/>
                </a:lnTo>
                <a:lnTo>
                  <a:pt x="12875554" y="4804569"/>
                </a:lnTo>
                <a:lnTo>
                  <a:pt x="12880282" y="4850580"/>
                </a:lnTo>
                <a:lnTo>
                  <a:pt x="12885246" y="4896446"/>
                </a:lnTo>
                <a:lnTo>
                  <a:pt x="12890445" y="4942170"/>
                </a:lnTo>
                <a:lnTo>
                  <a:pt x="12895878" y="4987752"/>
                </a:lnTo>
                <a:lnTo>
                  <a:pt x="12901542" y="5033194"/>
                </a:lnTo>
                <a:lnTo>
                  <a:pt x="12907436" y="5078497"/>
                </a:lnTo>
                <a:lnTo>
                  <a:pt x="12913559" y="5123661"/>
                </a:lnTo>
                <a:lnTo>
                  <a:pt x="12919909" y="5168689"/>
                </a:lnTo>
                <a:lnTo>
                  <a:pt x="12926483" y="5213582"/>
                </a:lnTo>
                <a:lnTo>
                  <a:pt x="12933281" y="5258339"/>
                </a:lnTo>
                <a:lnTo>
                  <a:pt x="12940301" y="5302964"/>
                </a:lnTo>
                <a:lnTo>
                  <a:pt x="12947541" y="5347457"/>
                </a:lnTo>
                <a:lnTo>
                  <a:pt x="12955000" y="5391819"/>
                </a:lnTo>
                <a:lnTo>
                  <a:pt x="12962675" y="5436051"/>
                </a:lnTo>
                <a:lnTo>
                  <a:pt x="12970566" y="5480154"/>
                </a:lnTo>
                <a:lnTo>
                  <a:pt x="12978669" y="5524130"/>
                </a:lnTo>
                <a:lnTo>
                  <a:pt x="12986985" y="5567980"/>
                </a:lnTo>
                <a:lnTo>
                  <a:pt x="12995511" y="5611705"/>
                </a:lnTo>
                <a:lnTo>
                  <a:pt x="13004246" y="5655307"/>
                </a:lnTo>
                <a:lnTo>
                  <a:pt x="13013187" y="5698785"/>
                </a:lnTo>
                <a:lnTo>
                  <a:pt x="13022334" y="5742143"/>
                </a:lnTo>
                <a:lnTo>
                  <a:pt x="13031684" y="5785380"/>
                </a:lnTo>
                <a:lnTo>
                  <a:pt x="13041236" y="5828498"/>
                </a:lnTo>
                <a:lnTo>
                  <a:pt x="13050988" y="5871498"/>
                </a:lnTo>
                <a:lnTo>
                  <a:pt x="13060939" y="5914381"/>
                </a:lnTo>
                <a:lnTo>
                  <a:pt x="13071087" y="5957149"/>
                </a:lnTo>
                <a:lnTo>
                  <a:pt x="13081430" y="5999803"/>
                </a:lnTo>
                <a:lnTo>
                  <a:pt x="13091967" y="6042343"/>
                </a:lnTo>
                <a:lnTo>
                  <a:pt x="13102695" y="6084772"/>
                </a:lnTo>
                <a:lnTo>
                  <a:pt x="13113614" y="6127090"/>
                </a:lnTo>
                <a:lnTo>
                  <a:pt x="13124722" y="6169298"/>
                </a:lnTo>
                <a:lnTo>
                  <a:pt x="13136016" y="6211398"/>
                </a:lnTo>
                <a:lnTo>
                  <a:pt x="13147496" y="6253390"/>
                </a:lnTo>
                <a:lnTo>
                  <a:pt x="13159160" y="6295277"/>
                </a:lnTo>
                <a:lnTo>
                  <a:pt x="13171005" y="6337058"/>
                </a:lnTo>
                <a:lnTo>
                  <a:pt x="13183031" y="6378736"/>
                </a:lnTo>
                <a:lnTo>
                  <a:pt x="13195236" y="6420312"/>
                </a:lnTo>
                <a:lnTo>
                  <a:pt x="13207618" y="6461786"/>
                </a:lnTo>
                <a:lnTo>
                  <a:pt x="13220175" y="6503160"/>
                </a:lnTo>
                <a:lnTo>
                  <a:pt x="13232905" y="6544435"/>
                </a:lnTo>
                <a:lnTo>
                  <a:pt x="13245808" y="6585612"/>
                </a:lnTo>
                <a:lnTo>
                  <a:pt x="13258881" y="6626693"/>
                </a:lnTo>
                <a:lnTo>
                  <a:pt x="13272123" y="6667678"/>
                </a:lnTo>
                <a:lnTo>
                  <a:pt x="13285533" y="6708569"/>
                </a:lnTo>
                <a:lnTo>
                  <a:pt x="13299107" y="6749367"/>
                </a:lnTo>
                <a:lnTo>
                  <a:pt x="13312845" y="6790073"/>
                </a:lnTo>
                <a:lnTo>
                  <a:pt x="13326746" y="6830689"/>
                </a:lnTo>
                <a:lnTo>
                  <a:pt x="13340807" y="6871215"/>
                </a:lnTo>
                <a:lnTo>
                  <a:pt x="13355026" y="6911653"/>
                </a:lnTo>
                <a:lnTo>
                  <a:pt x="13369403" y="6952003"/>
                </a:lnTo>
                <a:lnTo>
                  <a:pt x="13383935" y="6992268"/>
                </a:lnTo>
                <a:lnTo>
                  <a:pt x="13398622" y="7032448"/>
                </a:lnTo>
                <a:lnTo>
                  <a:pt x="13413460" y="7072544"/>
                </a:lnTo>
                <a:lnTo>
                  <a:pt x="13428449" y="7112558"/>
                </a:lnTo>
                <a:lnTo>
                  <a:pt x="13443587" y="7152491"/>
                </a:lnTo>
                <a:lnTo>
                  <a:pt x="13458871" y="7192343"/>
                </a:lnTo>
                <a:lnTo>
                  <a:pt x="13474302" y="7232117"/>
                </a:lnTo>
                <a:lnTo>
                  <a:pt x="13489876" y="7271813"/>
                </a:lnTo>
                <a:lnTo>
                  <a:pt x="13505593" y="7311433"/>
                </a:lnTo>
                <a:lnTo>
                  <a:pt x="13521450" y="7350977"/>
                </a:lnTo>
                <a:lnTo>
                  <a:pt x="13537446" y="7390448"/>
                </a:lnTo>
                <a:lnTo>
                  <a:pt x="13553580" y="7429845"/>
                </a:lnTo>
                <a:lnTo>
                  <a:pt x="13569849" y="7469171"/>
                </a:lnTo>
                <a:lnTo>
                  <a:pt x="13586251" y="7508426"/>
                </a:lnTo>
                <a:lnTo>
                  <a:pt x="13602787" y="7547611"/>
                </a:lnTo>
                <a:lnTo>
                  <a:pt x="13619452" y="7586729"/>
                </a:lnTo>
                <a:lnTo>
                  <a:pt x="13636247" y="7625779"/>
                </a:lnTo>
                <a:lnTo>
                  <a:pt x="13653169" y="7664764"/>
                </a:lnTo>
                <a:lnTo>
                  <a:pt x="13670217" y="7703683"/>
                </a:lnTo>
                <a:lnTo>
                  <a:pt x="13687389" y="7742540"/>
                </a:lnTo>
                <a:lnTo>
                  <a:pt x="13704683" y="7781334"/>
                </a:lnTo>
                <a:lnTo>
                  <a:pt x="13722098" y="7820067"/>
                </a:lnTo>
                <a:lnTo>
                  <a:pt x="13739632" y="7858740"/>
                </a:lnTo>
                <a:lnTo>
                  <a:pt x="13757283" y="7897355"/>
                </a:lnTo>
                <a:lnTo>
                  <a:pt x="13775050" y="7935911"/>
                </a:lnTo>
                <a:lnTo>
                  <a:pt x="13792931" y="7974412"/>
                </a:lnTo>
                <a:lnTo>
                  <a:pt x="13810924" y="8012857"/>
                </a:lnTo>
                <a:lnTo>
                  <a:pt x="13829028" y="8051248"/>
                </a:lnTo>
                <a:lnTo>
                  <a:pt x="13847242" y="8089587"/>
                </a:lnTo>
                <a:lnTo>
                  <a:pt x="13865562" y="8127873"/>
                </a:lnTo>
                <a:lnTo>
                  <a:pt x="13883989" y="8166110"/>
                </a:lnTo>
                <a:lnTo>
                  <a:pt x="13902519" y="8204296"/>
                </a:lnTo>
                <a:lnTo>
                  <a:pt x="13921152" y="8242435"/>
                </a:lnTo>
                <a:lnTo>
                  <a:pt x="13939886" y="8280527"/>
                </a:lnTo>
                <a:lnTo>
                  <a:pt x="13958719" y="8318574"/>
                </a:lnTo>
                <a:lnTo>
                  <a:pt x="13977649" y="8356575"/>
                </a:lnTo>
                <a:lnTo>
                  <a:pt x="13996675" y="8394533"/>
                </a:lnTo>
                <a:lnTo>
                  <a:pt x="14015796" y="8432450"/>
                </a:lnTo>
                <a:lnTo>
                  <a:pt x="14035009" y="8470325"/>
                </a:lnTo>
                <a:lnTo>
                  <a:pt x="14054313" y="8508160"/>
                </a:lnTo>
                <a:lnTo>
                  <a:pt x="14073706" y="8545957"/>
                </a:lnTo>
                <a:lnTo>
                  <a:pt x="14093186" y="8583716"/>
                </a:lnTo>
                <a:lnTo>
                  <a:pt x="14112752" y="8621439"/>
                </a:lnTo>
                <a:lnTo>
                  <a:pt x="14132403" y="8659126"/>
                </a:lnTo>
                <a:lnTo>
                  <a:pt x="14171950" y="8734401"/>
                </a:lnTo>
                <a:lnTo>
                  <a:pt x="14211815" y="8809550"/>
                </a:lnTo>
                <a:lnTo>
                  <a:pt x="14251983" y="8884582"/>
                </a:lnTo>
                <a:lnTo>
                  <a:pt x="14292441" y="8959507"/>
                </a:lnTo>
                <a:lnTo>
                  <a:pt x="14333177" y="9034334"/>
                </a:lnTo>
                <a:lnTo>
                  <a:pt x="14374177" y="9109073"/>
                </a:lnTo>
                <a:lnTo>
                  <a:pt x="14436142" y="9221036"/>
                </a:lnTo>
                <a:lnTo>
                  <a:pt x="14498627" y="9332854"/>
                </a:lnTo>
                <a:lnTo>
                  <a:pt x="14582671" y="9481773"/>
                </a:lnTo>
                <a:lnTo>
                  <a:pt x="14667452" y="9630565"/>
                </a:lnTo>
                <a:lnTo>
                  <a:pt x="14795776" y="9853682"/>
                </a:lnTo>
                <a:lnTo>
                  <a:pt x="15272668" y="10674932"/>
                </a:lnTo>
                <a:lnTo>
                  <a:pt x="15446180" y="10976499"/>
                </a:lnTo>
                <a:lnTo>
                  <a:pt x="15554022" y="11166221"/>
                </a:lnTo>
                <a:lnTo>
                  <a:pt x="15633609" y="11307763"/>
                </a:lnTo>
                <a:lnTo>
                  <a:pt x="0" y="11307763"/>
                </a:lnTo>
                <a:close/>
              </a:path>
            </a:pathLst>
          </a:custGeom>
          <a:solidFill>
            <a:schemeClr val="accent6"/>
          </a:solidFill>
          <a:ln>
            <a:noFill/>
          </a:ln>
        </p:spPr>
        <p:txBody>
          <a:bodyPr wrap="square">
            <a:noAutofit/>
          </a:bodyPr>
          <a:lstStyle>
            <a:lvl1pPr>
              <a:defRPr>
                <a:solidFill>
                  <a:schemeClr val="accent1"/>
                </a:solidFill>
              </a:defRPr>
            </a:lvl1pPr>
          </a:lstStyle>
          <a:p>
            <a:r>
              <a:rPr lang="en-GB"/>
              <a:t>  </a:t>
            </a:r>
          </a:p>
        </p:txBody>
      </p:sp>
      <p:sp>
        <p:nvSpPr>
          <p:cNvPr id="5" name="Text Placeholder 2">
            <a:extLst>
              <a:ext uri="{FF2B5EF4-FFF2-40B4-BE49-F238E27FC236}">
                <a16:creationId xmlns:a16="http://schemas.microsoft.com/office/drawing/2014/main" id="{26690566-6807-478B-842D-F5AB25A5420F}"/>
              </a:ext>
            </a:extLst>
          </p:cNvPr>
          <p:cNvSpPr>
            <a:spLocks noGrp="1"/>
          </p:cNvSpPr>
          <p:nvPr>
            <p:ph type="body" sz="quarter" idx="15"/>
          </p:nvPr>
        </p:nvSpPr>
        <p:spPr>
          <a:xfrm>
            <a:off x="8303685" y="1416001"/>
            <a:ext cx="3456945"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F54843EE-89F0-474F-A438-CCD6E63C5C3A}"/>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a:solidFill>
                  <a:schemeClr val="bg1">
                    <a:lumMod val="50000"/>
                  </a:schemeClr>
                </a:solidFill>
              </a:rPr>
              <a:t>Image placeholders</a:t>
            </a:r>
          </a:p>
          <a:p>
            <a:pPr marL="0" lvl="1" indent="0">
              <a:spcAft>
                <a:spcPts val="132"/>
              </a:spcAft>
            </a:pPr>
            <a:r>
              <a:rPr lang="en-GB" sz="849" noProof="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a:solidFill>
                  <a:schemeClr val="bg1">
                    <a:lumMod val="50000"/>
                  </a:schemeClr>
                </a:solidFill>
              </a:rPr>
              <a:t>Select image and ‘insert’</a:t>
            </a:r>
          </a:p>
          <a:p>
            <a:pPr marL="0" lvl="2" indent="0">
              <a:spcAft>
                <a:spcPts val="132"/>
              </a:spcAft>
              <a:buFontTx/>
              <a:buNone/>
            </a:pPr>
            <a:r>
              <a:rPr lang="en-GB" sz="849" noProof="0">
                <a:solidFill>
                  <a:schemeClr val="bg1">
                    <a:lumMod val="50000"/>
                  </a:schemeClr>
                </a:solidFill>
              </a:rPr>
              <a:t>When you have reset the slide the image may need readjusting</a:t>
            </a:r>
          </a:p>
          <a:p>
            <a:pPr marL="0" lvl="1" indent="0">
              <a:spcAft>
                <a:spcPts val="132"/>
              </a:spcAft>
            </a:pPr>
            <a:r>
              <a:rPr lang="en-GB" sz="849" b="1" noProof="0">
                <a:solidFill>
                  <a:schemeClr val="bg1">
                    <a:lumMod val="50000"/>
                  </a:schemeClr>
                </a:solidFill>
              </a:rPr>
              <a:t>Insert image</a:t>
            </a:r>
          </a:p>
          <a:p>
            <a:pPr marL="0" lvl="1" indent="0">
              <a:spcAft>
                <a:spcPts val="132"/>
              </a:spcAft>
            </a:pPr>
            <a:r>
              <a:rPr lang="en-GB" sz="849" noProof="0">
                <a:solidFill>
                  <a:schemeClr val="bg1">
                    <a:lumMod val="50000"/>
                  </a:schemeClr>
                </a:solidFill>
              </a:rPr>
              <a:t>To insert an image click on the ‘picture placeholder icon’, navigate to the file and insert.</a:t>
            </a:r>
          </a:p>
          <a:p>
            <a:pPr>
              <a:spcAft>
                <a:spcPts val="132"/>
              </a:spcAft>
            </a:pPr>
            <a:r>
              <a:rPr lang="en-GB" sz="849" b="1" noProof="0">
                <a:solidFill>
                  <a:schemeClr val="bg1">
                    <a:lumMod val="50000"/>
                  </a:schemeClr>
                </a:solidFill>
              </a:rPr>
              <a:t>Crop image</a:t>
            </a:r>
          </a:p>
          <a:p>
            <a:pPr marL="0" lvl="1" indent="0">
              <a:spcAft>
                <a:spcPts val="132"/>
              </a:spcAft>
            </a:pPr>
            <a:r>
              <a:rPr lang="en-GB" sz="849" noProof="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a:solidFill>
                  <a:schemeClr val="bg1">
                    <a:lumMod val="50000"/>
                  </a:schemeClr>
                </a:solidFill>
              </a:rPr>
              <a:t>Select ‘Crop’</a:t>
            </a:r>
          </a:p>
          <a:p>
            <a:pPr marL="0" indent="0">
              <a:spcAft>
                <a:spcPts val="136"/>
              </a:spcAft>
              <a:buFont typeface="Arial" pitchFamily="34" charset="0"/>
              <a:buNone/>
            </a:pPr>
            <a:r>
              <a:rPr lang="en-GB" sz="849" b="1" noProof="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a:solidFill>
                <a:schemeClr val="bg1">
                  <a:lumMod val="50000"/>
                </a:schemeClr>
              </a:solidFill>
              <a:latin typeface="+mn-lt"/>
              <a:ea typeface="+mn-ea"/>
              <a:cs typeface="+mn-cs"/>
            </a:endParaRPr>
          </a:p>
          <a:p>
            <a:pPr>
              <a:spcAft>
                <a:spcPts val="136"/>
              </a:spcAft>
            </a:pPr>
            <a:endParaRPr lang="en-GB" sz="849" kern="1200" noProof="0">
              <a:solidFill>
                <a:schemeClr val="bg1">
                  <a:lumMod val="50000"/>
                </a:schemeClr>
              </a:solidFill>
              <a:latin typeface="+mn-lt"/>
              <a:ea typeface="+mn-ea"/>
              <a:cs typeface="+mn-cs"/>
            </a:endParaRPr>
          </a:p>
        </p:txBody>
      </p:sp>
      <p:sp>
        <p:nvSpPr>
          <p:cNvPr id="10" name="Rectangle 9">
            <a:hlinkClick r:id="rId2"/>
            <a:extLst>
              <a:ext uri="{FF2B5EF4-FFF2-40B4-BE49-F238E27FC236}">
                <a16:creationId xmlns:a16="http://schemas.microsoft.com/office/drawing/2014/main" id="{59EFD54B-5084-4493-98CD-406BBC16C6BC}"/>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a:cs typeface="Arial" panose="020B0604020202020204" pitchFamily="34" charset="0"/>
              </a:rPr>
              <a:t>https://nationalgrid.onbrandcloud.com/login/</a:t>
            </a:r>
          </a:p>
        </p:txBody>
      </p:sp>
      <p:pic>
        <p:nvPicPr>
          <p:cNvPr id="11" name="Picture 10">
            <a:extLst>
              <a:ext uri="{FF2B5EF4-FFF2-40B4-BE49-F238E27FC236}">
                <a16:creationId xmlns:a16="http://schemas.microsoft.com/office/drawing/2014/main" id="{50A37059-A6CA-4A16-859E-45B549666CFA}"/>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2" name="Title 1">
            <a:extLst>
              <a:ext uri="{FF2B5EF4-FFF2-40B4-BE49-F238E27FC236}">
                <a16:creationId xmlns:a16="http://schemas.microsoft.com/office/drawing/2014/main" id="{881E7258-4646-4D7F-9430-5D4A66ADBB9A}"/>
              </a:ext>
            </a:extLst>
          </p:cNvPr>
          <p:cNvSpPr>
            <a:spLocks noGrp="1"/>
          </p:cNvSpPr>
          <p:nvPr>
            <p:ph type="title"/>
          </p:nvPr>
        </p:nvSpPr>
        <p:spPr>
          <a:xfrm>
            <a:off x="8302454" y="441140"/>
            <a:ext cx="3456945" cy="393955"/>
          </a:xfrm>
        </p:spPr>
        <p:txBody>
          <a:bodyPr/>
          <a:lstStyle/>
          <a:p>
            <a:r>
              <a:rPr lang="en-US"/>
              <a:t>Click to edit Master title style</a:t>
            </a:r>
            <a:endParaRPr lang="en-GB"/>
          </a:p>
        </p:txBody>
      </p:sp>
    </p:spTree>
    <p:extLst>
      <p:ext uri="{BB962C8B-B14F-4D97-AF65-F5344CB8AC3E}">
        <p14:creationId xmlns:p14="http://schemas.microsoft.com/office/powerpoint/2010/main" val="2899986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0CFFD3-D966-774D-AB09-3C570299A3F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881" t="8075" r="59083" b="84871"/>
          <a:stretch/>
        </p:blipFill>
        <p:spPr>
          <a:xfrm flipH="1">
            <a:off x="-1" y="1774952"/>
            <a:ext cx="12192001" cy="4041648"/>
          </a:xfrm>
          <a:prstGeom prst="rect">
            <a:avLst/>
          </a:prstGeom>
        </p:spPr>
      </p:pic>
      <p:sp>
        <p:nvSpPr>
          <p:cNvPr id="14" name="Text Placeholder 11">
            <a:extLst>
              <a:ext uri="{FF2B5EF4-FFF2-40B4-BE49-F238E27FC236}">
                <a16:creationId xmlns:a16="http://schemas.microsoft.com/office/drawing/2014/main" id="{E7F5ABC0-2EBF-7E4B-8636-DA45497EE8B7}"/>
              </a:ext>
            </a:extLst>
          </p:cNvPr>
          <p:cNvSpPr>
            <a:spLocks noGrp="1"/>
          </p:cNvSpPr>
          <p:nvPr>
            <p:ph type="body" sz="quarter" idx="11"/>
          </p:nvPr>
        </p:nvSpPr>
        <p:spPr>
          <a:xfrm>
            <a:off x="497523" y="1417923"/>
            <a:ext cx="4754880" cy="1288051"/>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6" name="Title 1">
            <a:extLst>
              <a:ext uri="{FF2B5EF4-FFF2-40B4-BE49-F238E27FC236}">
                <a16:creationId xmlns:a16="http://schemas.microsoft.com/office/drawing/2014/main" id="{0F859BC8-E720-C049-8B6C-4A94E85F1539}"/>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Graphic 8">
            <a:extLst>
              <a:ext uri="{FF2B5EF4-FFF2-40B4-BE49-F238E27FC236}">
                <a16:creationId xmlns:a16="http://schemas.microsoft.com/office/drawing/2014/main" id="{3C1FC02E-0FDD-FF46-8721-3F6008784E53}"/>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1" name="Picture 10">
            <a:extLst>
              <a:ext uri="{FF2B5EF4-FFF2-40B4-BE49-F238E27FC236}">
                <a16:creationId xmlns:a16="http://schemas.microsoft.com/office/drawing/2014/main" id="{EB2E3F91-B974-0348-87F9-83F917929FE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2" name="Graphic 8">
            <a:extLst>
              <a:ext uri="{FF2B5EF4-FFF2-40B4-BE49-F238E27FC236}">
                <a16:creationId xmlns:a16="http://schemas.microsoft.com/office/drawing/2014/main" id="{F8B01D2C-A00D-4045-BFB9-8940334ABEB5}"/>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1099790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6" y="135149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096813"/>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2734560"/>
            <a:ext cx="8371840" cy="2111019"/>
          </a:xfrm>
          <a:prstGeom prst="rect">
            <a:avLst/>
          </a:prstGeom>
          <a:ln>
            <a:noFill/>
          </a:ln>
        </p:spPr>
        <p:txBody>
          <a:bodyPr numCol="3"/>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1351100"/>
            <a:ext cx="1147763" cy="11477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8" name="Graphic 8">
            <a:extLst>
              <a:ext uri="{FF2B5EF4-FFF2-40B4-BE49-F238E27FC236}">
                <a16:creationId xmlns:a16="http://schemas.microsoft.com/office/drawing/2014/main" id="{BCA21CD0-2558-C248-888B-D4DEF4B96605}"/>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2" name="Picture 11">
            <a:extLst>
              <a:ext uri="{FF2B5EF4-FFF2-40B4-BE49-F238E27FC236}">
                <a16:creationId xmlns:a16="http://schemas.microsoft.com/office/drawing/2014/main" id="{8B3A181E-1291-0F4C-8B52-26BA9643D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3" name="Graphic 8">
            <a:extLst>
              <a:ext uri="{FF2B5EF4-FFF2-40B4-BE49-F238E27FC236}">
                <a16:creationId xmlns:a16="http://schemas.microsoft.com/office/drawing/2014/main" id="{753B9270-7B89-E142-A538-860DFBBDBA27}"/>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2033482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_Intro_Copy-1COL">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3"/>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2"/>
            <a:ext cx="8371840" cy="205078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695DC6A5-DB37-FE48-BF1C-BEA91A66B68E}"/>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56D3E74F-DA6F-1F46-A47A-3FEB68C4A2ED}"/>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2" name="Picture 11">
            <a:extLst>
              <a:ext uri="{FF2B5EF4-FFF2-40B4-BE49-F238E27FC236}">
                <a16:creationId xmlns:a16="http://schemas.microsoft.com/office/drawing/2014/main" id="{2B0B00D0-A137-D341-9860-25AA73FEB4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3" name="Graphic 8">
            <a:extLst>
              <a:ext uri="{FF2B5EF4-FFF2-40B4-BE49-F238E27FC236}">
                <a16:creationId xmlns:a16="http://schemas.microsoft.com/office/drawing/2014/main" id="{77FCD9EC-8887-6248-89B1-235775B93116}"/>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497229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Intro_2COL-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3"/>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2"/>
            <a:ext cx="8371840" cy="2050789"/>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7BE50DA5-DFD5-C149-8062-F1C0FE9A4240}"/>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D7F7C38F-FB6A-DE44-A02F-E6D81D9D1779}"/>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2" name="Picture 11">
            <a:extLst>
              <a:ext uri="{FF2B5EF4-FFF2-40B4-BE49-F238E27FC236}">
                <a16:creationId xmlns:a16="http://schemas.microsoft.com/office/drawing/2014/main" id="{965AD3AD-9C21-3949-B2CD-8482A5726A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3" name="Graphic 8">
            <a:extLst>
              <a:ext uri="{FF2B5EF4-FFF2-40B4-BE49-F238E27FC236}">
                <a16:creationId xmlns:a16="http://schemas.microsoft.com/office/drawing/2014/main" id="{FBB0D81C-AACD-C54B-A485-AADCF9D399C6}"/>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46865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4" y="2147303"/>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4" y="2730075"/>
            <a:ext cx="3298973" cy="2050789"/>
          </a:xfrm>
          <a:prstGeom prst="rect">
            <a:avLst/>
          </a:prstGeom>
          <a:ln>
            <a:noFill/>
          </a:ln>
        </p:spPr>
        <p:txBody>
          <a:bodyPr lIns="0" numCol="1"/>
          <a:lstStyle>
            <a:lvl1pPr marL="171446" indent="-171446">
              <a:buFont typeface="Arial" panose="020B0604020202020204" pitchFamily="34" charset="0"/>
              <a:buChar char="•"/>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4" y="2730075"/>
            <a:ext cx="3298973" cy="2050789"/>
          </a:xfrm>
          <a:prstGeom prst="rect">
            <a:avLst/>
          </a:prstGeom>
          <a:ln>
            <a:noFill/>
          </a:ln>
        </p:spPr>
        <p:txBody>
          <a:bodyPr lIns="0" numCol="1"/>
          <a:lstStyle>
            <a:lvl1pPr marL="171446" indent="-171446">
              <a:buFont typeface="Arial" panose="020B0604020202020204" pitchFamily="34" charset="0"/>
              <a:buChar char="•"/>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3" y="2730075"/>
            <a:ext cx="3298973" cy="2050789"/>
          </a:xfrm>
          <a:prstGeom prst="rect">
            <a:avLst/>
          </a:prstGeom>
          <a:ln>
            <a:noFill/>
          </a:ln>
        </p:spPr>
        <p:txBody>
          <a:bodyPr lIns="0" numCol="1"/>
          <a:lstStyle>
            <a:lvl1pPr marL="171446" indent="-171446">
              <a:buFont typeface="Arial" panose="020B0604020202020204" pitchFamily="34" charset="0"/>
              <a:buChar char="•"/>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9" y="2147303"/>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3" y="2147303"/>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7" name="Title 1">
            <a:extLst>
              <a:ext uri="{FF2B5EF4-FFF2-40B4-BE49-F238E27FC236}">
                <a16:creationId xmlns:a16="http://schemas.microsoft.com/office/drawing/2014/main" id="{EFA0C61E-EFA0-F841-A9C6-9C9DDD748BB4}"/>
              </a:ext>
            </a:extLst>
          </p:cNvPr>
          <p:cNvSpPr txBox="1">
            <a:spLocks/>
          </p:cNvSpPr>
          <p:nvPr userDrawn="1"/>
        </p:nvSpPr>
        <p:spPr>
          <a:xfrm>
            <a:off x="488450" y="1351495"/>
            <a:ext cx="5043199" cy="637747"/>
          </a:xfrm>
          <a:prstGeom prst="rect">
            <a:avLst/>
          </a:prstGeom>
        </p:spPr>
        <p:txBody>
          <a:bodyPr anchor="t"/>
          <a:lstStyle>
            <a:lvl1pPr algn="l" defTabSz="914377" rtl="0" eaLnBrk="1" latinLnBrk="0" hangingPunct="1">
              <a:lnSpc>
                <a:spcPct val="90000"/>
              </a:lnSpc>
              <a:spcBef>
                <a:spcPct val="0"/>
              </a:spcBef>
              <a:buNone/>
              <a:defRPr sz="2500" b="0" i="0" kern="1200">
                <a:solidFill>
                  <a:srgbClr val="D43900"/>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sz="2500" b="0" i="0">
                <a:latin typeface="HelveticaNeueLT Pro 55 Roman" panose="020B0604020202020204" pitchFamily="34" charset="77"/>
              </a:rPr>
              <a:t>Click to edit Master title style</a:t>
            </a:r>
            <a:endParaRPr lang="en-US" sz="2500" b="0" i="0">
              <a:latin typeface="HelveticaNeueLT Pro 55 Roman" panose="020B0604020202020204" pitchFamily="34" charset="77"/>
            </a:endParaRPr>
          </a:p>
        </p:txBody>
      </p:sp>
      <p:sp>
        <p:nvSpPr>
          <p:cNvPr id="11" name="Graphic 8">
            <a:extLst>
              <a:ext uri="{FF2B5EF4-FFF2-40B4-BE49-F238E27FC236}">
                <a16:creationId xmlns:a16="http://schemas.microsoft.com/office/drawing/2014/main" id="{EBC63B5D-D717-7B48-81F0-6036E676E042}"/>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5" name="Picture 14">
            <a:extLst>
              <a:ext uri="{FF2B5EF4-FFF2-40B4-BE49-F238E27FC236}">
                <a16:creationId xmlns:a16="http://schemas.microsoft.com/office/drawing/2014/main" id="{9E9A12D3-E26B-F945-9348-39F7C573BC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8" name="Graphic 8">
            <a:extLst>
              <a:ext uri="{FF2B5EF4-FFF2-40B4-BE49-F238E27FC236}">
                <a16:creationId xmlns:a16="http://schemas.microsoft.com/office/drawing/2014/main" id="{4F6A4EA8-BF59-EC45-9933-1126AC6A2E4E}"/>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2298277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ro_Bullet_Pictur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509100" y="3758495"/>
            <a:ext cx="4743305" cy="1762631"/>
          </a:xfrm>
          <a:prstGeom prst="rect">
            <a:avLst/>
          </a:prstGeom>
          <a:ln>
            <a:noFill/>
          </a:ln>
        </p:spPr>
        <p:txBody>
          <a:bodyPr lIns="0" numCol="1"/>
          <a:lstStyle>
            <a:lvl1pPr marL="171446" indent="-171446">
              <a:buFont typeface="Arial" panose="020B0604020202020204" pitchFamily="34" charset="0"/>
              <a:buChar char="•"/>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97524" y="3175723"/>
            <a:ext cx="2764515"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4" name="Picture Placeholder 8">
            <a:extLst>
              <a:ext uri="{FF2B5EF4-FFF2-40B4-BE49-F238E27FC236}">
                <a16:creationId xmlns:a16="http://schemas.microsoft.com/office/drawing/2014/main" id="{DD16F5DD-B45A-ED4E-8E7E-33263E4BB0FD}"/>
              </a:ext>
            </a:extLst>
          </p:cNvPr>
          <p:cNvSpPr>
            <a:spLocks noGrp="1"/>
          </p:cNvSpPr>
          <p:nvPr>
            <p:ph type="pic" sz="quarter" idx="16"/>
          </p:nvPr>
        </p:nvSpPr>
        <p:spPr>
          <a:xfrm>
            <a:off x="6287076" y="780175"/>
            <a:ext cx="5395827" cy="4740951"/>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16" name="Text Placeholder 11">
            <a:extLst>
              <a:ext uri="{FF2B5EF4-FFF2-40B4-BE49-F238E27FC236}">
                <a16:creationId xmlns:a16="http://schemas.microsoft.com/office/drawing/2014/main" id="{F13ADBC8-7EAF-6F47-94A8-57843CEAD9D0}"/>
              </a:ext>
            </a:extLst>
          </p:cNvPr>
          <p:cNvSpPr>
            <a:spLocks noGrp="1"/>
          </p:cNvSpPr>
          <p:nvPr>
            <p:ph type="body" sz="quarter" idx="17"/>
          </p:nvPr>
        </p:nvSpPr>
        <p:spPr>
          <a:xfrm>
            <a:off x="497523" y="2298493"/>
            <a:ext cx="5043199"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9" name="Title 1">
            <a:extLst>
              <a:ext uri="{FF2B5EF4-FFF2-40B4-BE49-F238E27FC236}">
                <a16:creationId xmlns:a16="http://schemas.microsoft.com/office/drawing/2014/main" id="{046D799E-083A-B44F-8734-28595C102C83}"/>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3FEA83A0-BF97-0846-A38F-C398FEBC732E}"/>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3" name="Picture 12">
            <a:extLst>
              <a:ext uri="{FF2B5EF4-FFF2-40B4-BE49-F238E27FC236}">
                <a16:creationId xmlns:a16="http://schemas.microsoft.com/office/drawing/2014/main" id="{2608EDF7-183D-AA46-8CE3-45E73B881D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5" name="Graphic 8">
            <a:extLst>
              <a:ext uri="{FF2B5EF4-FFF2-40B4-BE49-F238E27FC236}">
                <a16:creationId xmlns:a16="http://schemas.microsoft.com/office/drawing/2014/main" id="{923AAC91-1D54-EB45-AB86-72F656B1C939}"/>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571510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9" y="1555750"/>
            <a:ext cx="11064875" cy="3983039"/>
          </a:xfrm>
          <a:prstGeom prst="rect">
            <a:avLst/>
          </a:prstGeom>
          <a:noFill/>
        </p:spPr>
        <p:txBody>
          <a:bodyPr/>
          <a:lstStyle>
            <a:lvl1pPr>
              <a:defRPr b="0" i="0">
                <a:solidFill>
                  <a:srgbClr val="454546"/>
                </a:solidFill>
                <a:latin typeface="HelveticaNeueLT Pro 45 Lt" panose="020B0403020202020204" pitchFamily="34" charset="77"/>
              </a:defRPr>
            </a:lvl1pPr>
          </a:lstStyle>
          <a:p>
            <a:endParaRPr lang="en-US"/>
          </a:p>
        </p:txBody>
      </p:sp>
      <p:sp>
        <p:nvSpPr>
          <p:cNvPr id="5" name="Title 1">
            <a:extLst>
              <a:ext uri="{FF2B5EF4-FFF2-40B4-BE49-F238E27FC236}">
                <a16:creationId xmlns:a16="http://schemas.microsoft.com/office/drawing/2014/main" id="{83C072FE-D45E-4C4A-AA98-CD8F8B245EBB}"/>
              </a:ext>
            </a:extLst>
          </p:cNvPr>
          <p:cNvSpPr>
            <a:spLocks noGrp="1"/>
          </p:cNvSpPr>
          <p:nvPr>
            <p:ph type="title"/>
          </p:nvPr>
        </p:nvSpPr>
        <p:spPr>
          <a:xfrm>
            <a:off x="497524" y="780176"/>
            <a:ext cx="9357677"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8" name="Graphic 8">
            <a:extLst>
              <a:ext uri="{FF2B5EF4-FFF2-40B4-BE49-F238E27FC236}">
                <a16:creationId xmlns:a16="http://schemas.microsoft.com/office/drawing/2014/main" id="{F49A57A2-C32B-0E45-9CC0-79BD9031CDCF}"/>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9" name="Picture 8">
            <a:extLst>
              <a:ext uri="{FF2B5EF4-FFF2-40B4-BE49-F238E27FC236}">
                <a16:creationId xmlns:a16="http://schemas.microsoft.com/office/drawing/2014/main" id="{9E46B3D7-B4E9-5F4A-8C83-B422E2DF9F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0" name="Graphic 8">
            <a:extLst>
              <a:ext uri="{FF2B5EF4-FFF2-40B4-BE49-F238E27FC236}">
                <a16:creationId xmlns:a16="http://schemas.microsoft.com/office/drawing/2014/main" id="{A5238194-7BFD-B943-B5A1-D6994A277349}"/>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4167298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593129"/>
            <a:ext cx="8371840" cy="3653347"/>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9" name="Title 1">
            <a:extLst>
              <a:ext uri="{FF2B5EF4-FFF2-40B4-BE49-F238E27FC236}">
                <a16:creationId xmlns:a16="http://schemas.microsoft.com/office/drawing/2014/main" id="{3FA46F09-C41A-6B43-B6A5-60F817577FFD}"/>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8" name="Graphic 8">
            <a:extLst>
              <a:ext uri="{FF2B5EF4-FFF2-40B4-BE49-F238E27FC236}">
                <a16:creationId xmlns:a16="http://schemas.microsoft.com/office/drawing/2014/main" id="{74957DB3-DA41-5645-8723-0E55429FD583}"/>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0" name="Picture 9">
            <a:extLst>
              <a:ext uri="{FF2B5EF4-FFF2-40B4-BE49-F238E27FC236}">
                <a16:creationId xmlns:a16="http://schemas.microsoft.com/office/drawing/2014/main" id="{780DD5F4-C82A-A449-A89D-3EF29D9987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1" name="Graphic 8">
            <a:extLst>
              <a:ext uri="{FF2B5EF4-FFF2-40B4-BE49-F238E27FC236}">
                <a16:creationId xmlns:a16="http://schemas.microsoft.com/office/drawing/2014/main" id="{557F7F26-C8B8-9D41-AA92-E85F68881000}"/>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2951866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7" y="454453"/>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5" y="1228726"/>
            <a:ext cx="2553171" cy="4400551"/>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228726"/>
            <a:ext cx="7821613" cy="4400551"/>
          </a:xfrm>
          <a:prstGeom prst="rect">
            <a:avLst/>
          </a:prstGeom>
        </p:spPr>
        <p:txBody>
          <a:bodyPr/>
          <a:lstStyle>
            <a:lvl1pPr>
              <a:defRPr b="0" i="0">
                <a:latin typeface="HelveticaNeueLT Pro 65 Md" panose="020B0604020202020204" pitchFamily="34" charset="77"/>
              </a:defRPr>
            </a:lvl1pPr>
          </a:lstStyle>
          <a:p>
            <a:endParaRPr lang="en-US"/>
          </a:p>
        </p:txBody>
      </p:sp>
      <p:sp>
        <p:nvSpPr>
          <p:cNvPr id="10" name="Graphic 8">
            <a:extLst>
              <a:ext uri="{FF2B5EF4-FFF2-40B4-BE49-F238E27FC236}">
                <a16:creationId xmlns:a16="http://schemas.microsoft.com/office/drawing/2014/main" id="{E13DC865-CC4A-754C-B5B8-61698BBC6DD8}"/>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1" name="Picture 10">
            <a:extLst>
              <a:ext uri="{FF2B5EF4-FFF2-40B4-BE49-F238E27FC236}">
                <a16:creationId xmlns:a16="http://schemas.microsoft.com/office/drawing/2014/main" id="{B9E7F6EF-92E3-DF46-987C-BCE395B097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2" name="Graphic 8">
            <a:extLst>
              <a:ext uri="{FF2B5EF4-FFF2-40B4-BE49-F238E27FC236}">
                <a16:creationId xmlns:a16="http://schemas.microsoft.com/office/drawing/2014/main" id="{F11F032E-835E-254C-ACF1-4A5537C25AF6}"/>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683683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228726"/>
            <a:ext cx="7821613" cy="4400551"/>
          </a:xfrm>
          <a:prstGeom prst="rect">
            <a:avLst/>
          </a:prstGeom>
        </p:spPr>
        <p:txBody>
          <a:bodyPr/>
          <a:lstStyle>
            <a:lvl1pPr>
              <a:defRPr b="0" i="0">
                <a:latin typeface="HelveticaNeueLT Pro 65 Md" panose="020B0604020202020204" pitchFamily="34" charset="77"/>
              </a:defRPr>
            </a:lvl1pPr>
          </a:lstStyle>
          <a:p>
            <a:endParaRPr lang="en-US"/>
          </a:p>
        </p:txBody>
      </p:sp>
      <p:sp>
        <p:nvSpPr>
          <p:cNvPr id="9" name="Title 1">
            <a:extLst>
              <a:ext uri="{FF2B5EF4-FFF2-40B4-BE49-F238E27FC236}">
                <a16:creationId xmlns:a16="http://schemas.microsoft.com/office/drawing/2014/main" id="{8AA50767-73DF-E246-85B9-8F35754478CD}"/>
              </a:ext>
            </a:extLst>
          </p:cNvPr>
          <p:cNvSpPr>
            <a:spLocks noGrp="1"/>
          </p:cNvSpPr>
          <p:nvPr>
            <p:ph type="title" hasCustomPrompt="1"/>
          </p:nvPr>
        </p:nvSpPr>
        <p:spPr>
          <a:xfrm>
            <a:off x="639067" y="454453"/>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10" name="Text Placeholder 11">
            <a:extLst>
              <a:ext uri="{FF2B5EF4-FFF2-40B4-BE49-F238E27FC236}">
                <a16:creationId xmlns:a16="http://schemas.microsoft.com/office/drawing/2014/main" id="{5DF50CA8-40F3-5041-946E-33D6E9D7A053}"/>
              </a:ext>
            </a:extLst>
          </p:cNvPr>
          <p:cNvSpPr>
            <a:spLocks noGrp="1"/>
          </p:cNvSpPr>
          <p:nvPr>
            <p:ph type="body" sz="quarter" idx="12"/>
          </p:nvPr>
        </p:nvSpPr>
        <p:spPr>
          <a:xfrm>
            <a:off x="639065" y="1228726"/>
            <a:ext cx="2553171" cy="4400551"/>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7" name="Graphic 8">
            <a:extLst>
              <a:ext uri="{FF2B5EF4-FFF2-40B4-BE49-F238E27FC236}">
                <a16:creationId xmlns:a16="http://schemas.microsoft.com/office/drawing/2014/main" id="{E8721E70-62EC-7E42-B255-025E82629FF8}"/>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1" name="Picture 10">
            <a:extLst>
              <a:ext uri="{FF2B5EF4-FFF2-40B4-BE49-F238E27FC236}">
                <a16:creationId xmlns:a16="http://schemas.microsoft.com/office/drawing/2014/main" id="{64CDB1CF-CD9F-AA4C-BA82-4749F63857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2" name="Graphic 8">
            <a:extLst>
              <a:ext uri="{FF2B5EF4-FFF2-40B4-BE49-F238E27FC236}">
                <a16:creationId xmlns:a16="http://schemas.microsoft.com/office/drawing/2014/main" id="{1197B3AF-6603-2744-B10D-70EA22B3C6AA}"/>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841760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F3B3A2-DECF-4E1E-8224-F551F72431E6}"/>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a:t>   </a:t>
            </a:r>
          </a:p>
        </p:txBody>
      </p:sp>
      <p:sp>
        <p:nvSpPr>
          <p:cNvPr id="5" name="Text Placeholder 4">
            <a:extLst>
              <a:ext uri="{FF2B5EF4-FFF2-40B4-BE49-F238E27FC236}">
                <a16:creationId xmlns:a16="http://schemas.microsoft.com/office/drawing/2014/main" id="{CD9199F2-FD0B-48CB-BF88-E2A9677AD29D}"/>
              </a:ext>
            </a:extLst>
          </p:cNvPr>
          <p:cNvSpPr>
            <a:spLocks noGrp="1"/>
          </p:cNvSpPr>
          <p:nvPr>
            <p:ph type="body" sz="quarter" idx="10"/>
          </p:nvPr>
        </p:nvSpPr>
        <p:spPr>
          <a:xfrm>
            <a:off x="432001" y="5120019"/>
            <a:ext cx="5424816" cy="1333699"/>
          </a:xfrm>
        </p:spPr>
        <p:txBody>
          <a:bodyPr anchor="b"/>
          <a:lstStyle>
            <a:lvl1pPr>
              <a:defRPr sz="1200" b="1">
                <a:solidFill>
                  <a:schemeClr val="tx1"/>
                </a:solidFill>
              </a:defRPr>
            </a:lvl1pPr>
            <a:lvl2pPr>
              <a:defRPr sz="1200" b="0">
                <a:solidFill>
                  <a:schemeClr val="tx1"/>
                </a:solidFill>
              </a:defRPr>
            </a:lvl2pPr>
            <a:lvl3pPr marL="0" indent="0">
              <a:buFontTx/>
              <a:buNone/>
              <a:defRPr sz="1200" b="0">
                <a:solidFill>
                  <a:schemeClr val="tx1"/>
                </a:solidFill>
              </a:defRPr>
            </a:lvl3pPr>
            <a:lvl4pPr marL="0" indent="0">
              <a:buFontTx/>
              <a:buNone/>
              <a:defRPr sz="1200" b="0">
                <a:solidFill>
                  <a:schemeClr val="tx1"/>
                </a:solidFill>
              </a:defRPr>
            </a:lvl4pPr>
            <a:lvl5pPr marL="0" indent="0">
              <a:buFontTx/>
              <a:buNone/>
              <a:defRPr sz="1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DD4BF8BF-9CAC-4BF8-B555-D6E364C618FB}"/>
              </a:ext>
            </a:extLst>
          </p:cNvPr>
          <p:cNvPicPr>
            <a:picLocks noChangeAspect="1"/>
          </p:cNvPicPr>
          <p:nvPr userDrawn="1"/>
        </p:nvPicPr>
        <p:blipFill>
          <a:blip r:embed="rId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3976867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_1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641798"/>
            <a:ext cx="8371840" cy="414625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8" name="Graphic 8">
            <a:extLst>
              <a:ext uri="{FF2B5EF4-FFF2-40B4-BE49-F238E27FC236}">
                <a16:creationId xmlns:a16="http://schemas.microsoft.com/office/drawing/2014/main" id="{5817D217-6984-B045-A9CC-A1292F8E8508}"/>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9" name="Picture 8">
            <a:extLst>
              <a:ext uri="{FF2B5EF4-FFF2-40B4-BE49-F238E27FC236}">
                <a16:creationId xmlns:a16="http://schemas.microsoft.com/office/drawing/2014/main" id="{7CCF0113-68BB-8C44-9F03-AAB636641E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1" name="Graphic 8">
            <a:extLst>
              <a:ext uri="{FF2B5EF4-FFF2-40B4-BE49-F238E27FC236}">
                <a16:creationId xmlns:a16="http://schemas.microsoft.com/office/drawing/2014/main" id="{1DE88828-6BA5-A947-B8D6-1031B0748E64}"/>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3322688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641797"/>
            <a:ext cx="8371840" cy="4146259"/>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8" name="Graphic 8">
            <a:extLst>
              <a:ext uri="{FF2B5EF4-FFF2-40B4-BE49-F238E27FC236}">
                <a16:creationId xmlns:a16="http://schemas.microsoft.com/office/drawing/2014/main" id="{3F82E7A0-994B-6546-816C-0FBBF91F7C0D}"/>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9" name="Picture 8">
            <a:extLst>
              <a:ext uri="{FF2B5EF4-FFF2-40B4-BE49-F238E27FC236}">
                <a16:creationId xmlns:a16="http://schemas.microsoft.com/office/drawing/2014/main" id="{5FCF2995-E400-8B43-A15F-7A2DB0BB9D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1" name="Graphic 8">
            <a:extLst>
              <a:ext uri="{FF2B5EF4-FFF2-40B4-BE49-F238E27FC236}">
                <a16:creationId xmlns:a16="http://schemas.microsoft.com/office/drawing/2014/main" id="{E162515D-C624-3A40-AEE2-79FA76115581}"/>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744967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YellowBG_4Col_Copy">
    <p:bg>
      <p:bgPr>
        <a:solidFill>
          <a:srgbClr val="D43900"/>
        </a:solidFill>
        <a:effectLst/>
      </p:bgPr>
    </p:bg>
    <p:spTree>
      <p:nvGrpSpPr>
        <p:cNvPr id="1" name=""/>
        <p:cNvGrpSpPr/>
        <p:nvPr/>
      </p:nvGrpSpPr>
      <p:grpSpPr>
        <a:xfrm>
          <a:off x="0" y="0"/>
          <a:ext cx="0" cy="0"/>
          <a:chOff x="0" y="0"/>
          <a:chExt cx="0" cy="0"/>
        </a:xfrm>
      </p:grpSpPr>
      <p:sp>
        <p:nvSpPr>
          <p:cNvPr id="2" name="Graphic 10">
            <a:extLst>
              <a:ext uri="{FF2B5EF4-FFF2-40B4-BE49-F238E27FC236}">
                <a16:creationId xmlns:a16="http://schemas.microsoft.com/office/drawing/2014/main" id="{A2F8BEB2-C77A-7649-B96C-D34B863B1C8A}"/>
              </a:ext>
            </a:extLst>
          </p:cNvPr>
          <p:cNvSpPr/>
          <p:nvPr/>
        </p:nvSpPr>
        <p:spPr>
          <a:xfrm>
            <a:off x="-18960" y="5412221"/>
            <a:ext cx="12254029" cy="1305611"/>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819"/>
          </a:p>
        </p:txBody>
      </p:sp>
      <p:sp>
        <p:nvSpPr>
          <p:cNvPr id="14" name="Graphic 8">
            <a:extLst>
              <a:ext uri="{FF2B5EF4-FFF2-40B4-BE49-F238E27FC236}">
                <a16:creationId xmlns:a16="http://schemas.microsoft.com/office/drawing/2014/main" id="{04254BB6-FFAA-D948-8B10-4FD3B8B4D203}"/>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6" y="780176"/>
            <a:ext cx="5043199" cy="637747"/>
          </a:xfrm>
          <a:prstGeom prst="rect">
            <a:avLst/>
          </a:prstGeom>
        </p:spPr>
        <p:txBody>
          <a:bodyPr anchor="t"/>
          <a:lstStyle>
            <a:lvl1pPr>
              <a:defRPr sz="25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2856281"/>
            <a:ext cx="10769600" cy="424459"/>
          </a:xfrm>
          <a:prstGeom prst="rect">
            <a:avLst/>
          </a:prstGeom>
          <a:ln>
            <a:noFill/>
          </a:ln>
        </p:spPr>
        <p:txBody>
          <a:bodyPr numCol="5" spcCol="180000"/>
          <a:lstStyle>
            <a:lvl1pPr marL="0" indent="0">
              <a:buNone/>
              <a:defRPr sz="1200" b="0" i="0">
                <a:solidFill>
                  <a:schemeClr val="bg1"/>
                </a:solidFill>
                <a:latin typeface="HelveticaNeueLT Pro 65 Md"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1"/>
            <a:ext cx="1147763" cy="1147763"/>
          </a:xfrm>
          <a:prstGeom prst="rect">
            <a:avLst/>
          </a:prstGeom>
        </p:spPr>
        <p:txBody>
          <a:bodyPr/>
          <a:lstStyle/>
          <a:p>
            <a:endParaRPr lang="en-US"/>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327897"/>
            <a:ext cx="10769600" cy="1161287"/>
          </a:xfrm>
          <a:prstGeom prst="rect">
            <a:avLst/>
          </a:prstGeom>
          <a:ln>
            <a:noFill/>
          </a:ln>
        </p:spPr>
        <p:txBody>
          <a:bodyPr numCol="5" spcCol="180000"/>
          <a:lstStyle>
            <a:lvl1pPr marL="0" indent="0">
              <a:buNone/>
              <a:defRPr sz="900" b="0" i="0">
                <a:solidFill>
                  <a:schemeClr val="bg1"/>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pic>
        <p:nvPicPr>
          <p:cNvPr id="13" name="Picture 12">
            <a:extLst>
              <a:ext uri="{FF2B5EF4-FFF2-40B4-BE49-F238E27FC236}">
                <a16:creationId xmlns:a16="http://schemas.microsoft.com/office/drawing/2014/main" id="{9B17D1DE-3461-4C4D-B9CD-3EDDCF383D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Tree>
    <p:extLst>
      <p:ext uri="{BB962C8B-B14F-4D97-AF65-F5344CB8AC3E}">
        <p14:creationId xmlns:p14="http://schemas.microsoft.com/office/powerpoint/2010/main" val="1945466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2_column">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6" y="1696826"/>
            <a:ext cx="6738975" cy="4091233"/>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5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3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09"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C41D837A-571C-7445-B6A0-3717544D9C25}"/>
              </a:ext>
            </a:extLst>
          </p:cNvPr>
          <p:cNvSpPr>
            <a:spLocks noGrp="1"/>
          </p:cNvSpPr>
          <p:nvPr>
            <p:ph type="title"/>
          </p:nvPr>
        </p:nvSpPr>
        <p:spPr>
          <a:xfrm>
            <a:off x="497525" y="780176"/>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Graphic 8">
            <a:extLst>
              <a:ext uri="{FF2B5EF4-FFF2-40B4-BE49-F238E27FC236}">
                <a16:creationId xmlns:a16="http://schemas.microsoft.com/office/drawing/2014/main" id="{91F3AE6D-C859-0441-B3C0-DF29A52CFB48}"/>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0" name="Picture 9">
            <a:extLst>
              <a:ext uri="{FF2B5EF4-FFF2-40B4-BE49-F238E27FC236}">
                <a16:creationId xmlns:a16="http://schemas.microsoft.com/office/drawing/2014/main" id="{48763ED6-43D1-604F-A461-1EFF8610E0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
        <p:nvSpPr>
          <p:cNvPr id="11" name="Graphic 8">
            <a:extLst>
              <a:ext uri="{FF2B5EF4-FFF2-40B4-BE49-F238E27FC236}">
                <a16:creationId xmlns:a16="http://schemas.microsoft.com/office/drawing/2014/main" id="{640DE4ED-8A48-9449-8CCE-68E7D37801E1}"/>
              </a:ext>
            </a:extLst>
          </p:cNvPr>
          <p:cNvSpPr/>
          <p:nvPr userDrawn="1"/>
        </p:nvSpPr>
        <p:spPr>
          <a:xfrm>
            <a:off x="-19211" y="6232997"/>
            <a:ext cx="12247465" cy="405035"/>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819"/>
          </a:p>
        </p:txBody>
      </p:sp>
    </p:spTree>
    <p:extLst>
      <p:ext uri="{BB962C8B-B14F-4D97-AF65-F5344CB8AC3E}">
        <p14:creationId xmlns:p14="http://schemas.microsoft.com/office/powerpoint/2010/main" val="3349500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object 18">
            <a:extLst>
              <a:ext uri="{FF2B5EF4-FFF2-40B4-BE49-F238E27FC236}">
                <a16:creationId xmlns:a16="http://schemas.microsoft.com/office/drawing/2014/main" id="{79930289-FC11-FB4B-A1A7-069330195B3E}"/>
              </a:ext>
            </a:extLst>
          </p:cNvPr>
          <p:cNvSpPr/>
          <p:nvPr userDrawn="1"/>
        </p:nvSpPr>
        <p:spPr>
          <a:xfrm>
            <a:off x="6168836" y="2232361"/>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D43900"/>
          </a:solidFill>
        </p:spPr>
        <p:txBody>
          <a:bodyPr wrap="square" lIns="0" tIns="0" rIns="0" bIns="0" rtlCol="0"/>
          <a:lstStyle/>
          <a:p>
            <a:pPr defTabSz="368677"/>
            <a:endParaRPr sz="1452">
              <a:solidFill>
                <a:srgbClr val="F26522"/>
              </a:solidFill>
              <a:latin typeface="Calibri" panose="020F0502020204030204"/>
            </a:endParaRPr>
          </a:p>
        </p:txBody>
      </p:sp>
      <p:sp>
        <p:nvSpPr>
          <p:cNvPr id="29" name="object 19">
            <a:extLst>
              <a:ext uri="{FF2B5EF4-FFF2-40B4-BE49-F238E27FC236}">
                <a16:creationId xmlns:a16="http://schemas.microsoft.com/office/drawing/2014/main" id="{33004AE3-1FE8-9D41-8C14-A228B9BE1B70}"/>
              </a:ext>
            </a:extLst>
          </p:cNvPr>
          <p:cNvSpPr txBox="1"/>
          <p:nvPr userDrawn="1"/>
        </p:nvSpPr>
        <p:spPr>
          <a:xfrm>
            <a:off x="6274716" y="2315061"/>
            <a:ext cx="1209521" cy="369414"/>
          </a:xfrm>
          <a:prstGeom prst="rect">
            <a:avLst/>
          </a:prstGeom>
        </p:spPr>
        <p:txBody>
          <a:bodyPr vert="horz" wrap="square" lIns="0" tIns="10241" rIns="0" bIns="0" rtlCol="0">
            <a:spAutoFit/>
          </a:bodyPr>
          <a:lstStyle/>
          <a:p>
            <a:pPr marL="10241" marR="4097" lvl="0" indent="0" algn="l" defTabSz="368677" rtl="0" eaLnBrk="1" fontAlgn="auto" latinLnBrk="0" hangingPunct="1">
              <a:lnSpc>
                <a:spcPts val="887"/>
              </a:lnSpc>
              <a:spcBef>
                <a:spcPts val="56"/>
              </a:spcBef>
              <a:spcAft>
                <a:spcPts val="0"/>
              </a:spcAft>
              <a:buClrTx/>
              <a:buSzTx/>
              <a:buFontTx/>
              <a:buNone/>
              <a:tabLst/>
              <a:defRPr/>
            </a:pPr>
            <a:r>
              <a:rPr lang="en-GB" sz="800" b="1" i="0">
                <a:solidFill>
                  <a:schemeClr val="bg1"/>
                </a:solidFill>
                <a:latin typeface="HelveticaNeueLT Pro 95 Blk" panose="020B0604020202020204" pitchFamily="34" charset="77"/>
              </a:rPr>
              <a:t>Primary Text Orange</a:t>
            </a:r>
            <a:endParaRPr lang="en-GB" sz="800" b="1" i="0">
              <a:solidFill>
                <a:schemeClr val="bg1"/>
              </a:solidFill>
              <a:latin typeface="HelveticaNeueLT Pro 95 Blk" panose="020B0604020202020204" pitchFamily="34" charset="77"/>
              <a:cs typeface="HelveticaNeueLTPro-Hv"/>
            </a:endParaRPr>
          </a:p>
          <a:p>
            <a:pPr marL="10241" marR="4097" defTabSz="368677">
              <a:lnSpc>
                <a:spcPts val="887"/>
              </a:lnSpc>
              <a:spcBef>
                <a:spcPts val="56"/>
              </a:spcBef>
            </a:pPr>
            <a:r>
              <a:rPr sz="807" b="1" spc="4">
                <a:solidFill>
                  <a:srgbClr val="FFFFFF"/>
                </a:solidFill>
                <a:latin typeface="HelveticaNeueLTPro-Blk"/>
                <a:cs typeface="HelveticaNeueLTPro-Blk"/>
              </a:rPr>
              <a:t>C:</a:t>
            </a:r>
            <a:r>
              <a:rPr lang="en-GB" sz="807" b="1" spc="4">
                <a:solidFill>
                  <a:srgbClr val="FFFFFF"/>
                </a:solidFill>
                <a:latin typeface="HelveticaNeueLTPro-Blk"/>
                <a:cs typeface="HelveticaNeueLTPro-Blk"/>
              </a:rPr>
              <a:t>2</a:t>
            </a:r>
            <a:r>
              <a:rPr sz="807" b="1" spc="4">
                <a:solidFill>
                  <a:srgbClr val="FFFFFF"/>
                </a:solidFill>
                <a:latin typeface="HelveticaNeueLTPro-Blk"/>
                <a:cs typeface="HelveticaNeueLTPro-Blk"/>
              </a:rPr>
              <a:t> </a:t>
            </a:r>
            <a:r>
              <a:rPr sz="807" b="1" spc="-8">
                <a:solidFill>
                  <a:srgbClr val="FFFFFF"/>
                </a:solidFill>
                <a:latin typeface="HelveticaNeueLTPro-Blk"/>
                <a:cs typeface="HelveticaNeueLTPro-Blk"/>
              </a:rPr>
              <a:t>M:</a:t>
            </a:r>
            <a:r>
              <a:rPr lang="en-GB" sz="807" b="1" spc="-8">
                <a:solidFill>
                  <a:srgbClr val="FFFFFF"/>
                </a:solidFill>
                <a:latin typeface="HelveticaNeueLTPro-Blk"/>
                <a:cs typeface="HelveticaNeueLTPro-Blk"/>
              </a:rPr>
              <a:t>84</a:t>
            </a:r>
            <a:r>
              <a:rPr sz="807" b="1" spc="-8">
                <a:solidFill>
                  <a:srgbClr val="FFFFFF"/>
                </a:solidFill>
                <a:latin typeface="HelveticaNeueLTPro-Blk"/>
                <a:cs typeface="HelveticaNeueLTPro-Blk"/>
              </a:rPr>
              <a:t> </a:t>
            </a:r>
            <a:r>
              <a:rPr sz="807" b="1" spc="-20">
                <a:solidFill>
                  <a:srgbClr val="FFFFFF"/>
                </a:solidFill>
                <a:latin typeface="HelveticaNeueLTPro-Blk"/>
                <a:cs typeface="HelveticaNeueLTPro-Blk"/>
              </a:rPr>
              <a:t>Y:10</a:t>
            </a:r>
            <a:r>
              <a:rPr lang="en-GB" sz="807" b="1" spc="-20">
                <a:solidFill>
                  <a:srgbClr val="FFFFFF"/>
                </a:solidFill>
                <a:latin typeface="HelveticaNeueLTPro-Blk"/>
                <a:cs typeface="HelveticaNeueLTPro-Blk"/>
              </a:rPr>
              <a:t>0</a:t>
            </a:r>
            <a:r>
              <a:rPr sz="807" b="1" spc="-48">
                <a:solidFill>
                  <a:srgbClr val="FFFFFF"/>
                </a:solidFill>
                <a:latin typeface="HelveticaNeueLTPro-Blk"/>
                <a:cs typeface="HelveticaNeueLTPro-Blk"/>
              </a:rPr>
              <a:t> </a:t>
            </a:r>
            <a:r>
              <a:rPr sz="807" b="1" spc="4">
                <a:solidFill>
                  <a:srgbClr val="FFFFFF"/>
                </a:solidFill>
                <a:latin typeface="HelveticaNeueLTPro-Blk"/>
                <a:cs typeface="HelveticaNeueLTPro-Blk"/>
              </a:rPr>
              <a:t>K:</a:t>
            </a:r>
            <a:r>
              <a:rPr lang="en-GB" sz="807" b="1" spc="4">
                <a:solidFill>
                  <a:srgbClr val="FFFFFF"/>
                </a:solidFill>
                <a:latin typeface="HelveticaNeueLTPro-Blk"/>
                <a:cs typeface="HelveticaNeueLTPro-Blk"/>
              </a:rPr>
              <a:t>8</a:t>
            </a:r>
            <a:r>
              <a:rPr sz="807" b="1" spc="4">
                <a:solidFill>
                  <a:srgbClr val="FFFFFF"/>
                </a:solidFill>
                <a:latin typeface="HelveticaNeueLTPro-Blk"/>
                <a:cs typeface="HelveticaNeueLTPro-Blk"/>
              </a:rPr>
              <a:t>  R:</a:t>
            </a:r>
            <a:r>
              <a:rPr lang="en-GB" sz="807" b="1" spc="4">
                <a:solidFill>
                  <a:srgbClr val="FFFFFF"/>
                </a:solidFill>
                <a:latin typeface="HelveticaNeueLTPro-Blk"/>
                <a:cs typeface="HelveticaNeueLTPro-Blk"/>
              </a:rPr>
              <a:t>212</a:t>
            </a:r>
            <a:r>
              <a:rPr sz="807" b="1" spc="4">
                <a:solidFill>
                  <a:srgbClr val="FFFFFF"/>
                </a:solidFill>
                <a:latin typeface="HelveticaNeueLTPro-Blk"/>
                <a:cs typeface="HelveticaNeueLTPro-Blk"/>
              </a:rPr>
              <a:t> </a:t>
            </a:r>
            <a:r>
              <a:rPr sz="807" b="1" spc="-20">
                <a:solidFill>
                  <a:srgbClr val="FFFFFF"/>
                </a:solidFill>
                <a:latin typeface="HelveticaNeueLTPro-Blk"/>
                <a:cs typeface="HelveticaNeueLTPro-Blk"/>
              </a:rPr>
              <a:t>G:</a:t>
            </a:r>
            <a:r>
              <a:rPr lang="en-GB" sz="807" b="1" spc="-20">
                <a:solidFill>
                  <a:srgbClr val="FFFFFF"/>
                </a:solidFill>
                <a:latin typeface="HelveticaNeueLTPro-Blk"/>
                <a:cs typeface="HelveticaNeueLTPro-Blk"/>
              </a:rPr>
              <a:t>57</a:t>
            </a:r>
            <a:r>
              <a:rPr sz="807" b="1" spc="-28">
                <a:solidFill>
                  <a:srgbClr val="FFFFFF"/>
                </a:solidFill>
                <a:latin typeface="HelveticaNeueLTPro-Blk"/>
                <a:cs typeface="HelveticaNeueLTPro-Blk"/>
              </a:rPr>
              <a:t> </a:t>
            </a:r>
            <a:r>
              <a:rPr sz="807" b="1" spc="4">
                <a:solidFill>
                  <a:srgbClr val="FFFFFF"/>
                </a:solidFill>
                <a:latin typeface="HelveticaNeueLTPro-Blk"/>
                <a:cs typeface="HelveticaNeueLTPro-Blk"/>
              </a:rPr>
              <a:t>B:</a:t>
            </a:r>
            <a:r>
              <a:rPr lang="en-GB" sz="807" b="1" spc="4">
                <a:solidFill>
                  <a:srgbClr val="FFFFFF"/>
                </a:solidFill>
                <a:latin typeface="HelveticaNeueLTPro-Blk"/>
                <a:cs typeface="HelveticaNeueLTPro-Blk"/>
              </a:rPr>
              <a:t>0</a:t>
            </a:r>
            <a:endParaRPr sz="807">
              <a:solidFill>
                <a:prstClr val="black"/>
              </a:solidFill>
              <a:latin typeface="HelveticaNeueLTPro-Blk"/>
              <a:cs typeface="HelveticaNeueLTPro-Blk"/>
            </a:endParaRPr>
          </a:p>
        </p:txBody>
      </p:sp>
      <p:sp>
        <p:nvSpPr>
          <p:cNvPr id="3" name="object 6">
            <a:extLst>
              <a:ext uri="{FF2B5EF4-FFF2-40B4-BE49-F238E27FC236}">
                <a16:creationId xmlns:a16="http://schemas.microsoft.com/office/drawing/2014/main" id="{F74AEC0D-EADD-DE4F-AD46-CFF19F8A58D2}"/>
              </a:ext>
            </a:extLst>
          </p:cNvPr>
          <p:cNvSpPr/>
          <p:nvPr userDrawn="1"/>
        </p:nvSpPr>
        <p:spPr>
          <a:xfrm>
            <a:off x="8969948" y="5812665"/>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0079C1"/>
          </a:solidFill>
        </p:spPr>
        <p:txBody>
          <a:bodyPr wrap="square" lIns="0" tIns="0" rIns="0" bIns="0" rtlCol="0"/>
          <a:lstStyle/>
          <a:p>
            <a:pPr defTabSz="368677"/>
            <a:endParaRPr sz="1452">
              <a:solidFill>
                <a:srgbClr val="0079C1"/>
              </a:solidFill>
              <a:latin typeface="Calibri" panose="020F0502020204030204"/>
            </a:endParaRPr>
          </a:p>
        </p:txBody>
      </p:sp>
      <p:sp>
        <p:nvSpPr>
          <p:cNvPr id="4" name="object 7">
            <a:extLst>
              <a:ext uri="{FF2B5EF4-FFF2-40B4-BE49-F238E27FC236}">
                <a16:creationId xmlns:a16="http://schemas.microsoft.com/office/drawing/2014/main" id="{24BA2B66-2CA1-364E-9811-5B7B8DAC180B}"/>
              </a:ext>
            </a:extLst>
          </p:cNvPr>
          <p:cNvSpPr txBox="1"/>
          <p:nvPr userDrawn="1"/>
        </p:nvSpPr>
        <p:spPr>
          <a:xfrm>
            <a:off x="9075827" y="5863224"/>
            <a:ext cx="947812" cy="369000"/>
          </a:xfrm>
          <a:prstGeom prst="rect">
            <a:avLst/>
          </a:prstGeom>
        </p:spPr>
        <p:txBody>
          <a:bodyPr vert="horz" wrap="square" lIns="0" tIns="22531" rIns="0" bIns="0" rtlCol="0">
            <a:spAutoFit/>
          </a:bodyPr>
          <a:lstStyle/>
          <a:p>
            <a:pPr marL="10241" marR="4097" defTabSz="368677">
              <a:lnSpc>
                <a:spcPts val="887"/>
              </a:lnSpc>
              <a:spcBef>
                <a:spcPts val="177"/>
              </a:spcBef>
            </a:pPr>
            <a:r>
              <a:rPr sz="807" b="1">
                <a:solidFill>
                  <a:srgbClr val="FFFFFF"/>
                </a:solidFill>
                <a:latin typeface="HelveticaNeueLTPro-Blk"/>
                <a:cs typeface="HelveticaNeueLTPro-Blk"/>
              </a:rPr>
              <a:t>PANTONE </a:t>
            </a:r>
            <a:r>
              <a:rPr sz="807" b="1" spc="4">
                <a:solidFill>
                  <a:srgbClr val="FFFFFF"/>
                </a:solidFill>
                <a:latin typeface="HelveticaNeueLTPro-Blk"/>
                <a:cs typeface="HelveticaNeueLTPro-Blk"/>
              </a:rPr>
              <a:t>300  </a:t>
            </a:r>
            <a:r>
              <a:rPr sz="807" b="1" spc="-28">
                <a:solidFill>
                  <a:srgbClr val="FFFFFF"/>
                </a:solidFill>
                <a:latin typeface="HelveticaNeueLTPro-Blk"/>
                <a:cs typeface="HelveticaNeueLTPro-Blk"/>
              </a:rPr>
              <a:t>C</a:t>
            </a:r>
            <a:r>
              <a:rPr sz="807" b="1" spc="-36">
                <a:solidFill>
                  <a:srgbClr val="FFFFFF"/>
                </a:solidFill>
                <a:latin typeface="HelveticaNeueLTPro-Blk"/>
                <a:cs typeface="HelveticaNeueLTPro-Blk"/>
              </a:rPr>
              <a:t>1</a:t>
            </a:r>
            <a:r>
              <a:rPr sz="807" b="1" spc="8">
                <a:solidFill>
                  <a:srgbClr val="FFFFFF"/>
                </a:solidFill>
                <a:latin typeface="HelveticaNeueLTPro-Blk"/>
                <a:cs typeface="HelveticaNeueLTPro-Blk"/>
              </a:rPr>
              <a:t>0</a:t>
            </a:r>
            <a:r>
              <a:rPr sz="807" b="1" spc="-20">
                <a:solidFill>
                  <a:srgbClr val="FFFFFF"/>
                </a:solidFill>
                <a:latin typeface="HelveticaNeueLTPro-Blk"/>
                <a:cs typeface="HelveticaNeueLTPro-Blk"/>
              </a:rPr>
              <a:t>0</a:t>
            </a:r>
            <a:r>
              <a:rPr sz="807" b="1" spc="8">
                <a:solidFill>
                  <a:srgbClr val="FFFFFF"/>
                </a:solidFill>
                <a:latin typeface="HelveticaNeueLTPro-Blk"/>
                <a:cs typeface="HelveticaNeueLTPro-Blk"/>
              </a:rPr>
              <a:t>/</a:t>
            </a:r>
            <a:r>
              <a:rPr sz="807" b="1" spc="4">
                <a:solidFill>
                  <a:srgbClr val="FFFFFF"/>
                </a:solidFill>
                <a:latin typeface="HelveticaNeueLTPro-Blk"/>
                <a:cs typeface="HelveticaNeueLTPro-Blk"/>
              </a:rPr>
              <a:t>M</a:t>
            </a:r>
            <a:r>
              <a:rPr sz="807" b="1" spc="8">
                <a:solidFill>
                  <a:srgbClr val="FFFFFF"/>
                </a:solidFill>
                <a:latin typeface="HelveticaNeueLTPro-Blk"/>
                <a:cs typeface="HelveticaNeueLTPro-Blk"/>
              </a:rPr>
              <a:t>4</a:t>
            </a:r>
            <a:r>
              <a:rPr sz="807" b="1" spc="4">
                <a:solidFill>
                  <a:srgbClr val="FFFFFF"/>
                </a:solidFill>
                <a:latin typeface="HelveticaNeueLTPro-Blk"/>
                <a:cs typeface="HelveticaNeueLTPro-Blk"/>
              </a:rPr>
              <a:t>4</a:t>
            </a:r>
            <a:r>
              <a:rPr sz="807" b="1" spc="44">
                <a:solidFill>
                  <a:srgbClr val="FFFFFF"/>
                </a:solidFill>
                <a:latin typeface="HelveticaNeueLTPro-Blk"/>
                <a:cs typeface="HelveticaNeueLTPro-Blk"/>
              </a:rPr>
              <a:t>/</a:t>
            </a:r>
            <a:r>
              <a:rPr sz="807" b="1" spc="-20">
                <a:solidFill>
                  <a:srgbClr val="FFFFFF"/>
                </a:solidFill>
                <a:latin typeface="HelveticaNeueLTPro-Blk"/>
                <a:cs typeface="HelveticaNeueLTPro-Blk"/>
              </a:rPr>
              <a:t>Y0</a:t>
            </a:r>
            <a:r>
              <a:rPr sz="807" b="1" spc="8">
                <a:solidFill>
                  <a:srgbClr val="FFFFFF"/>
                </a:solidFill>
                <a:latin typeface="HelveticaNeueLTPro-Blk"/>
                <a:cs typeface="HelveticaNeueLTPro-Blk"/>
              </a:rPr>
              <a:t>/</a:t>
            </a:r>
            <a:r>
              <a:rPr sz="807" b="1" spc="-24">
                <a:solidFill>
                  <a:srgbClr val="FFFFFF"/>
                </a:solidFill>
                <a:latin typeface="HelveticaNeueLTPro-Blk"/>
                <a:cs typeface="HelveticaNeueLTPro-Blk"/>
              </a:rPr>
              <a:t>K</a:t>
            </a:r>
            <a:r>
              <a:rPr sz="807" b="1">
                <a:solidFill>
                  <a:srgbClr val="FFFFFF"/>
                </a:solidFill>
                <a:latin typeface="HelveticaNeueLTPro-Blk"/>
                <a:cs typeface="HelveticaNeueLTPro-Blk"/>
              </a:rPr>
              <a:t>0  </a:t>
            </a:r>
            <a:r>
              <a:rPr sz="807" b="1" spc="-20">
                <a:solidFill>
                  <a:srgbClr val="FFFFFF"/>
                </a:solidFill>
                <a:latin typeface="HelveticaNeueLTPro-Blk"/>
                <a:cs typeface="HelveticaNeueLTPro-Blk"/>
              </a:rPr>
              <a:t>R0/G121/B193</a:t>
            </a:r>
            <a:endParaRPr sz="807">
              <a:solidFill>
                <a:prstClr val="black"/>
              </a:solidFill>
              <a:latin typeface="HelveticaNeueLTPro-Blk"/>
              <a:cs typeface="HelveticaNeueLTPro-Blk"/>
            </a:endParaRPr>
          </a:p>
        </p:txBody>
      </p:sp>
      <p:sp>
        <p:nvSpPr>
          <p:cNvPr id="5" name="object 8">
            <a:extLst>
              <a:ext uri="{FF2B5EF4-FFF2-40B4-BE49-F238E27FC236}">
                <a16:creationId xmlns:a16="http://schemas.microsoft.com/office/drawing/2014/main" id="{831F543C-499B-744B-A87D-57D5B1E0767A}"/>
              </a:ext>
            </a:extLst>
          </p:cNvPr>
          <p:cNvSpPr/>
          <p:nvPr userDrawn="1"/>
        </p:nvSpPr>
        <p:spPr>
          <a:xfrm>
            <a:off x="8968399" y="3127448"/>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5BCBF5"/>
          </a:solidFill>
        </p:spPr>
        <p:txBody>
          <a:bodyPr wrap="square" lIns="0" tIns="0" rIns="0" bIns="0" rtlCol="0"/>
          <a:lstStyle/>
          <a:p>
            <a:pPr defTabSz="368677"/>
            <a:endParaRPr sz="1452">
              <a:solidFill>
                <a:srgbClr val="5BCBF5"/>
              </a:solidFill>
              <a:latin typeface="Calibri" panose="020F0502020204030204"/>
            </a:endParaRPr>
          </a:p>
        </p:txBody>
      </p:sp>
      <p:sp>
        <p:nvSpPr>
          <p:cNvPr id="6" name="object 9">
            <a:extLst>
              <a:ext uri="{FF2B5EF4-FFF2-40B4-BE49-F238E27FC236}">
                <a16:creationId xmlns:a16="http://schemas.microsoft.com/office/drawing/2014/main" id="{4DFA57B9-DE2B-6D44-A190-E8E6A11BF5C3}"/>
              </a:ext>
            </a:extLst>
          </p:cNvPr>
          <p:cNvSpPr txBox="1"/>
          <p:nvPr userDrawn="1"/>
        </p:nvSpPr>
        <p:spPr>
          <a:xfrm>
            <a:off x="9074279" y="3204032"/>
            <a:ext cx="885341" cy="369000"/>
          </a:xfrm>
          <a:prstGeom prst="rect">
            <a:avLst/>
          </a:prstGeom>
        </p:spPr>
        <p:txBody>
          <a:bodyPr vert="horz" wrap="square" lIns="0" tIns="22531" rIns="0" bIns="0" rtlCol="0">
            <a:spAutoFit/>
          </a:bodyPr>
          <a:lstStyle/>
          <a:p>
            <a:pPr marL="10241" marR="4097" defTabSz="368677">
              <a:lnSpc>
                <a:spcPts val="887"/>
              </a:lnSpc>
              <a:spcBef>
                <a:spcPts val="177"/>
              </a:spcBef>
            </a:pPr>
            <a:r>
              <a:rPr sz="807" b="1">
                <a:solidFill>
                  <a:srgbClr val="FFFFFF"/>
                </a:solidFill>
                <a:latin typeface="HelveticaNeueLTPro-Blk"/>
                <a:cs typeface="HelveticaNeueLTPro-Blk"/>
              </a:rPr>
              <a:t>PANTONE </a:t>
            </a:r>
            <a:r>
              <a:rPr sz="807" b="1" spc="-4">
                <a:solidFill>
                  <a:srgbClr val="FFFFFF"/>
                </a:solidFill>
                <a:latin typeface="HelveticaNeueLTPro-Blk"/>
                <a:cs typeface="HelveticaNeueLTPro-Blk"/>
              </a:rPr>
              <a:t>297  C55/M0/Y0/K0  </a:t>
            </a:r>
            <a:r>
              <a:rPr sz="807" b="1" spc="12">
                <a:solidFill>
                  <a:srgbClr val="FFFFFF"/>
                </a:solidFill>
                <a:latin typeface="HelveticaNeueLTPro-Blk"/>
                <a:cs typeface="HelveticaNeueLTPro-Blk"/>
              </a:rPr>
              <a:t>R</a:t>
            </a:r>
            <a:r>
              <a:rPr sz="807" b="1" spc="-28">
                <a:solidFill>
                  <a:srgbClr val="FFFFFF"/>
                </a:solidFill>
                <a:latin typeface="HelveticaNeueLTPro-Blk"/>
                <a:cs typeface="HelveticaNeueLTPro-Blk"/>
              </a:rPr>
              <a:t>9</a:t>
            </a:r>
            <a:r>
              <a:rPr sz="807" b="1" spc="-40">
                <a:solidFill>
                  <a:srgbClr val="FFFFFF"/>
                </a:solidFill>
                <a:latin typeface="HelveticaNeueLTPro-Blk"/>
                <a:cs typeface="HelveticaNeueLTPro-Blk"/>
              </a:rPr>
              <a:t>1</a:t>
            </a:r>
            <a:r>
              <a:rPr sz="807" b="1" spc="-20">
                <a:solidFill>
                  <a:srgbClr val="FFFFFF"/>
                </a:solidFill>
                <a:latin typeface="HelveticaNeueLTPro-Blk"/>
                <a:cs typeface="HelveticaNeueLTPro-Blk"/>
              </a:rPr>
              <a:t>/</a:t>
            </a:r>
            <a:r>
              <a:rPr sz="807" b="1" spc="8">
                <a:solidFill>
                  <a:srgbClr val="FFFFFF"/>
                </a:solidFill>
                <a:latin typeface="HelveticaNeueLTPro-Blk"/>
                <a:cs typeface="HelveticaNeueLTPro-Blk"/>
              </a:rPr>
              <a:t>G2</a:t>
            </a:r>
            <a:r>
              <a:rPr sz="807" b="1" spc="4">
                <a:solidFill>
                  <a:srgbClr val="FFFFFF"/>
                </a:solidFill>
                <a:latin typeface="HelveticaNeueLTPro-Blk"/>
                <a:cs typeface="HelveticaNeueLTPro-Blk"/>
              </a:rPr>
              <a:t>0</a:t>
            </a:r>
            <a:r>
              <a:rPr sz="807" b="1" spc="-4">
                <a:solidFill>
                  <a:srgbClr val="FFFFFF"/>
                </a:solidFill>
                <a:latin typeface="HelveticaNeueLTPro-Blk"/>
                <a:cs typeface="HelveticaNeueLTPro-Blk"/>
              </a:rPr>
              <a:t>3</a:t>
            </a:r>
            <a:r>
              <a:rPr sz="807" b="1" spc="8">
                <a:solidFill>
                  <a:srgbClr val="FFFFFF"/>
                </a:solidFill>
                <a:latin typeface="HelveticaNeueLTPro-Blk"/>
                <a:cs typeface="HelveticaNeueLTPro-Blk"/>
              </a:rPr>
              <a:t>/</a:t>
            </a:r>
            <a:r>
              <a:rPr sz="807" b="1">
                <a:solidFill>
                  <a:srgbClr val="FFFFFF"/>
                </a:solidFill>
                <a:latin typeface="HelveticaNeueLTPro-Blk"/>
                <a:cs typeface="HelveticaNeueLTPro-Blk"/>
              </a:rPr>
              <a:t>B</a:t>
            </a:r>
            <a:r>
              <a:rPr sz="807" b="1" spc="8">
                <a:solidFill>
                  <a:srgbClr val="FFFFFF"/>
                </a:solidFill>
                <a:latin typeface="HelveticaNeueLTPro-Blk"/>
                <a:cs typeface="HelveticaNeueLTPro-Blk"/>
              </a:rPr>
              <a:t>2</a:t>
            </a:r>
            <a:r>
              <a:rPr sz="807" b="1" spc="16">
                <a:solidFill>
                  <a:srgbClr val="FFFFFF"/>
                </a:solidFill>
                <a:latin typeface="HelveticaNeueLTPro-Blk"/>
                <a:cs typeface="HelveticaNeueLTPro-Blk"/>
              </a:rPr>
              <a:t>4</a:t>
            </a:r>
            <a:r>
              <a:rPr sz="807" b="1">
                <a:solidFill>
                  <a:srgbClr val="FFFFFF"/>
                </a:solidFill>
                <a:latin typeface="HelveticaNeueLTPro-Blk"/>
                <a:cs typeface="HelveticaNeueLTPro-Blk"/>
              </a:rPr>
              <a:t>5</a:t>
            </a:r>
            <a:endParaRPr sz="807">
              <a:solidFill>
                <a:prstClr val="black"/>
              </a:solidFill>
              <a:latin typeface="HelveticaNeueLTPro-Blk"/>
              <a:cs typeface="HelveticaNeueLTPro-Blk"/>
            </a:endParaRPr>
          </a:p>
        </p:txBody>
      </p:sp>
      <p:sp>
        <p:nvSpPr>
          <p:cNvPr id="7" name="object 10">
            <a:extLst>
              <a:ext uri="{FF2B5EF4-FFF2-40B4-BE49-F238E27FC236}">
                <a16:creationId xmlns:a16="http://schemas.microsoft.com/office/drawing/2014/main" id="{9401C43E-DFF6-454A-BDF9-568D026B2F28}"/>
              </a:ext>
            </a:extLst>
          </p:cNvPr>
          <p:cNvSpPr/>
          <p:nvPr userDrawn="1"/>
        </p:nvSpPr>
        <p:spPr>
          <a:xfrm>
            <a:off x="8968399" y="4022701"/>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C2CD23"/>
          </a:solidFill>
        </p:spPr>
        <p:txBody>
          <a:bodyPr wrap="square" lIns="0" tIns="0" rIns="0" bIns="0" rtlCol="0"/>
          <a:lstStyle/>
          <a:p>
            <a:pPr defTabSz="368677"/>
            <a:endParaRPr sz="1452">
              <a:solidFill>
                <a:srgbClr val="C2CD23"/>
              </a:solidFill>
              <a:latin typeface="Calibri" panose="020F0502020204030204"/>
            </a:endParaRPr>
          </a:p>
        </p:txBody>
      </p:sp>
      <p:sp>
        <p:nvSpPr>
          <p:cNvPr id="8" name="object 11">
            <a:extLst>
              <a:ext uri="{FF2B5EF4-FFF2-40B4-BE49-F238E27FC236}">
                <a16:creationId xmlns:a16="http://schemas.microsoft.com/office/drawing/2014/main" id="{275BEDB3-E27B-794E-82D5-BF3FF313762E}"/>
              </a:ext>
            </a:extLst>
          </p:cNvPr>
          <p:cNvSpPr txBox="1"/>
          <p:nvPr userDrawn="1"/>
        </p:nvSpPr>
        <p:spPr>
          <a:xfrm>
            <a:off x="9074279" y="4099285"/>
            <a:ext cx="954980" cy="369000"/>
          </a:xfrm>
          <a:prstGeom prst="rect">
            <a:avLst/>
          </a:prstGeom>
        </p:spPr>
        <p:txBody>
          <a:bodyPr vert="horz" wrap="square" lIns="0" tIns="22531" rIns="0" bIns="0" rtlCol="0">
            <a:spAutoFit/>
          </a:bodyPr>
          <a:lstStyle/>
          <a:p>
            <a:pPr marL="10241" marR="4097" defTabSz="368677">
              <a:lnSpc>
                <a:spcPts val="887"/>
              </a:lnSpc>
              <a:spcBef>
                <a:spcPts val="177"/>
              </a:spcBef>
            </a:pPr>
            <a:r>
              <a:rPr sz="807" b="1">
                <a:solidFill>
                  <a:srgbClr val="FFFFFF"/>
                </a:solidFill>
                <a:latin typeface="HelveticaNeueLTPro-Blk"/>
                <a:cs typeface="HelveticaNeueLTPro-Blk"/>
              </a:rPr>
              <a:t>PANTONE </a:t>
            </a:r>
            <a:r>
              <a:rPr sz="807" b="1" spc="4">
                <a:solidFill>
                  <a:srgbClr val="FFFFFF"/>
                </a:solidFill>
                <a:latin typeface="HelveticaNeueLTPro-Blk"/>
                <a:cs typeface="HelveticaNeueLTPro-Blk"/>
              </a:rPr>
              <a:t>390  </a:t>
            </a:r>
            <a:r>
              <a:rPr sz="807" b="1">
                <a:solidFill>
                  <a:srgbClr val="FFFFFF"/>
                </a:solidFill>
                <a:latin typeface="HelveticaNeueLTPro-Blk"/>
                <a:cs typeface="HelveticaNeueLTPro-Blk"/>
              </a:rPr>
              <a:t>C</a:t>
            </a:r>
            <a:r>
              <a:rPr sz="807" b="1" spc="12">
                <a:solidFill>
                  <a:srgbClr val="FFFFFF"/>
                </a:solidFill>
                <a:latin typeface="HelveticaNeueLTPro-Blk"/>
                <a:cs typeface="HelveticaNeueLTPro-Blk"/>
              </a:rPr>
              <a:t>2</a:t>
            </a:r>
            <a:r>
              <a:rPr sz="807" b="1" spc="20">
                <a:solidFill>
                  <a:srgbClr val="FFFFFF"/>
                </a:solidFill>
                <a:latin typeface="HelveticaNeueLTPro-Blk"/>
                <a:cs typeface="HelveticaNeueLTPro-Blk"/>
              </a:rPr>
              <a:t>2</a:t>
            </a:r>
            <a:r>
              <a:rPr sz="807" b="1" spc="8">
                <a:solidFill>
                  <a:srgbClr val="FFFFFF"/>
                </a:solidFill>
                <a:latin typeface="HelveticaNeueLTPro-Blk"/>
                <a:cs typeface="HelveticaNeueLTPro-Blk"/>
              </a:rPr>
              <a:t>/</a:t>
            </a:r>
            <a:r>
              <a:rPr sz="807" b="1" spc="12">
                <a:solidFill>
                  <a:srgbClr val="FFFFFF"/>
                </a:solidFill>
                <a:latin typeface="HelveticaNeueLTPro-Blk"/>
                <a:cs typeface="HelveticaNeueLTPro-Blk"/>
              </a:rPr>
              <a:t>M</a:t>
            </a:r>
            <a:r>
              <a:rPr sz="807" b="1" spc="-20">
                <a:solidFill>
                  <a:srgbClr val="FFFFFF"/>
                </a:solidFill>
                <a:latin typeface="HelveticaNeueLTPro-Blk"/>
                <a:cs typeface="HelveticaNeueLTPro-Blk"/>
              </a:rPr>
              <a:t>0</a:t>
            </a:r>
            <a:r>
              <a:rPr sz="807" b="1" spc="44">
                <a:solidFill>
                  <a:srgbClr val="FFFFFF"/>
                </a:solidFill>
                <a:latin typeface="HelveticaNeueLTPro-Blk"/>
                <a:cs typeface="HelveticaNeueLTPro-Blk"/>
              </a:rPr>
              <a:t>/</a:t>
            </a:r>
            <a:r>
              <a:rPr sz="807" b="1" spc="-36">
                <a:solidFill>
                  <a:srgbClr val="FFFFFF"/>
                </a:solidFill>
                <a:latin typeface="HelveticaNeueLTPro-Blk"/>
                <a:cs typeface="HelveticaNeueLTPro-Blk"/>
              </a:rPr>
              <a:t>Y1</a:t>
            </a:r>
            <a:r>
              <a:rPr sz="807" b="1" spc="8">
                <a:solidFill>
                  <a:srgbClr val="FFFFFF"/>
                </a:solidFill>
                <a:latin typeface="HelveticaNeueLTPro-Blk"/>
                <a:cs typeface="HelveticaNeueLTPro-Blk"/>
              </a:rPr>
              <a:t>0</a:t>
            </a:r>
            <a:r>
              <a:rPr sz="807" b="1" spc="-20">
                <a:solidFill>
                  <a:srgbClr val="FFFFFF"/>
                </a:solidFill>
                <a:latin typeface="HelveticaNeueLTPro-Blk"/>
                <a:cs typeface="HelveticaNeueLTPro-Blk"/>
              </a:rPr>
              <a:t>0</a:t>
            </a:r>
            <a:r>
              <a:rPr sz="807" b="1" spc="8">
                <a:solidFill>
                  <a:srgbClr val="FFFFFF"/>
                </a:solidFill>
                <a:latin typeface="HelveticaNeueLTPro-Blk"/>
                <a:cs typeface="HelveticaNeueLTPro-Blk"/>
              </a:rPr>
              <a:t>/</a:t>
            </a:r>
            <a:r>
              <a:rPr sz="807" b="1" spc="-4">
                <a:solidFill>
                  <a:srgbClr val="FFFFFF"/>
                </a:solidFill>
                <a:latin typeface="HelveticaNeueLTPro-Blk"/>
                <a:cs typeface="HelveticaNeueLTPro-Blk"/>
              </a:rPr>
              <a:t>K</a:t>
            </a:r>
            <a:r>
              <a:rPr sz="807" b="1">
                <a:solidFill>
                  <a:srgbClr val="FFFFFF"/>
                </a:solidFill>
                <a:latin typeface="HelveticaNeueLTPro-Blk"/>
                <a:cs typeface="HelveticaNeueLTPro-Blk"/>
              </a:rPr>
              <a:t>8  </a:t>
            </a:r>
            <a:r>
              <a:rPr sz="807" b="1" spc="-4">
                <a:solidFill>
                  <a:srgbClr val="FFFFFF"/>
                </a:solidFill>
                <a:latin typeface="HelveticaNeueLTPro-Blk"/>
                <a:cs typeface="HelveticaNeueLTPro-Blk"/>
              </a:rPr>
              <a:t>R194/G205/B35</a:t>
            </a:r>
            <a:endParaRPr sz="807">
              <a:solidFill>
                <a:prstClr val="black"/>
              </a:solidFill>
              <a:latin typeface="HelveticaNeueLTPro-Blk"/>
              <a:cs typeface="HelveticaNeueLTPro-Blk"/>
            </a:endParaRPr>
          </a:p>
        </p:txBody>
      </p:sp>
      <p:sp>
        <p:nvSpPr>
          <p:cNvPr id="9" name="object 12">
            <a:extLst>
              <a:ext uri="{FF2B5EF4-FFF2-40B4-BE49-F238E27FC236}">
                <a16:creationId xmlns:a16="http://schemas.microsoft.com/office/drawing/2014/main" id="{55755B21-7CF9-3A4D-BCF8-CD464741CC86}"/>
              </a:ext>
            </a:extLst>
          </p:cNvPr>
          <p:cNvSpPr/>
          <p:nvPr userDrawn="1"/>
        </p:nvSpPr>
        <p:spPr>
          <a:xfrm>
            <a:off x="8968399" y="4917683"/>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6A2C91"/>
          </a:solidFill>
        </p:spPr>
        <p:txBody>
          <a:bodyPr wrap="square" lIns="0" tIns="0" rIns="0" bIns="0" rtlCol="0"/>
          <a:lstStyle/>
          <a:p>
            <a:pPr defTabSz="368677"/>
            <a:endParaRPr sz="1452">
              <a:solidFill>
                <a:srgbClr val="6A2C91"/>
              </a:solidFill>
              <a:latin typeface="Calibri" panose="020F0502020204030204"/>
            </a:endParaRPr>
          </a:p>
        </p:txBody>
      </p:sp>
      <p:sp>
        <p:nvSpPr>
          <p:cNvPr id="10" name="object 13">
            <a:extLst>
              <a:ext uri="{FF2B5EF4-FFF2-40B4-BE49-F238E27FC236}">
                <a16:creationId xmlns:a16="http://schemas.microsoft.com/office/drawing/2014/main" id="{DF4D1B1C-4C72-3A45-AAF0-F0752AD88B2D}"/>
              </a:ext>
            </a:extLst>
          </p:cNvPr>
          <p:cNvSpPr txBox="1"/>
          <p:nvPr userDrawn="1"/>
        </p:nvSpPr>
        <p:spPr>
          <a:xfrm>
            <a:off x="9074277" y="4994267"/>
            <a:ext cx="941155" cy="369000"/>
          </a:xfrm>
          <a:prstGeom prst="rect">
            <a:avLst/>
          </a:prstGeom>
        </p:spPr>
        <p:txBody>
          <a:bodyPr vert="horz" wrap="square" lIns="0" tIns="22531" rIns="0" bIns="0" rtlCol="0">
            <a:spAutoFit/>
          </a:bodyPr>
          <a:lstStyle/>
          <a:p>
            <a:pPr marL="10241" marR="4097" defTabSz="368677">
              <a:lnSpc>
                <a:spcPts val="887"/>
              </a:lnSpc>
              <a:spcBef>
                <a:spcPts val="177"/>
              </a:spcBef>
            </a:pPr>
            <a:r>
              <a:rPr sz="807" b="1">
                <a:solidFill>
                  <a:srgbClr val="FFFFFF"/>
                </a:solidFill>
                <a:latin typeface="HelveticaNeueLTPro-Blk"/>
                <a:cs typeface="HelveticaNeueLTPro-Blk"/>
              </a:rPr>
              <a:t>PANTONE </a:t>
            </a:r>
            <a:r>
              <a:rPr sz="807" b="1" spc="-4">
                <a:solidFill>
                  <a:srgbClr val="FFFFFF"/>
                </a:solidFill>
                <a:latin typeface="HelveticaNeueLTPro-Blk"/>
                <a:cs typeface="HelveticaNeueLTPro-Blk"/>
              </a:rPr>
              <a:t>527  </a:t>
            </a:r>
            <a:r>
              <a:rPr sz="807" b="1" spc="-12">
                <a:solidFill>
                  <a:srgbClr val="FFFFFF"/>
                </a:solidFill>
                <a:latin typeface="HelveticaNeueLTPro-Blk"/>
                <a:cs typeface="HelveticaNeueLTPro-Blk"/>
              </a:rPr>
              <a:t>C</a:t>
            </a:r>
            <a:r>
              <a:rPr sz="807" b="1" spc="-16">
                <a:solidFill>
                  <a:srgbClr val="FFFFFF"/>
                </a:solidFill>
                <a:latin typeface="HelveticaNeueLTPro-Blk"/>
                <a:cs typeface="HelveticaNeueLTPro-Blk"/>
              </a:rPr>
              <a:t>7</a:t>
            </a:r>
            <a:r>
              <a:rPr sz="807" b="1" spc="-4">
                <a:solidFill>
                  <a:srgbClr val="FFFFFF"/>
                </a:solidFill>
                <a:latin typeface="HelveticaNeueLTPro-Blk"/>
                <a:cs typeface="HelveticaNeueLTPro-Blk"/>
              </a:rPr>
              <a:t>3</a:t>
            </a:r>
            <a:r>
              <a:rPr sz="807" b="1" spc="8">
                <a:solidFill>
                  <a:srgbClr val="FFFFFF"/>
                </a:solidFill>
                <a:latin typeface="HelveticaNeueLTPro-Blk"/>
                <a:cs typeface="HelveticaNeueLTPro-Blk"/>
              </a:rPr>
              <a:t>/</a:t>
            </a:r>
            <a:r>
              <a:rPr sz="807" b="1" spc="-32">
                <a:solidFill>
                  <a:srgbClr val="FFFFFF"/>
                </a:solidFill>
                <a:latin typeface="HelveticaNeueLTPro-Blk"/>
                <a:cs typeface="HelveticaNeueLTPro-Blk"/>
              </a:rPr>
              <a:t>M</a:t>
            </a:r>
            <a:r>
              <a:rPr sz="807" b="1" spc="-36">
                <a:solidFill>
                  <a:srgbClr val="FFFFFF"/>
                </a:solidFill>
                <a:latin typeface="HelveticaNeueLTPro-Blk"/>
                <a:cs typeface="HelveticaNeueLTPro-Blk"/>
              </a:rPr>
              <a:t>1</a:t>
            </a:r>
            <a:r>
              <a:rPr sz="807" b="1" spc="8">
                <a:solidFill>
                  <a:srgbClr val="FFFFFF"/>
                </a:solidFill>
                <a:latin typeface="HelveticaNeueLTPro-Blk"/>
                <a:cs typeface="HelveticaNeueLTPro-Blk"/>
              </a:rPr>
              <a:t>0</a:t>
            </a:r>
            <a:r>
              <a:rPr sz="807" b="1" spc="-20">
                <a:solidFill>
                  <a:srgbClr val="FFFFFF"/>
                </a:solidFill>
                <a:latin typeface="HelveticaNeueLTPro-Blk"/>
                <a:cs typeface="HelveticaNeueLTPro-Blk"/>
              </a:rPr>
              <a:t>0</a:t>
            </a:r>
            <a:r>
              <a:rPr sz="807" b="1" spc="44">
                <a:solidFill>
                  <a:srgbClr val="FFFFFF"/>
                </a:solidFill>
                <a:latin typeface="HelveticaNeueLTPro-Blk"/>
                <a:cs typeface="HelveticaNeueLTPro-Blk"/>
              </a:rPr>
              <a:t>/</a:t>
            </a:r>
            <a:r>
              <a:rPr sz="807" b="1" spc="-20">
                <a:solidFill>
                  <a:srgbClr val="FFFFFF"/>
                </a:solidFill>
                <a:latin typeface="HelveticaNeueLTPro-Blk"/>
                <a:cs typeface="HelveticaNeueLTPro-Blk"/>
              </a:rPr>
              <a:t>Y0</a:t>
            </a:r>
            <a:r>
              <a:rPr sz="807" b="1" spc="8">
                <a:solidFill>
                  <a:srgbClr val="FFFFFF"/>
                </a:solidFill>
                <a:latin typeface="HelveticaNeueLTPro-Blk"/>
                <a:cs typeface="HelveticaNeueLTPro-Blk"/>
              </a:rPr>
              <a:t>/</a:t>
            </a:r>
            <a:r>
              <a:rPr sz="807" b="1" spc="-24">
                <a:solidFill>
                  <a:srgbClr val="FFFFFF"/>
                </a:solidFill>
                <a:latin typeface="HelveticaNeueLTPro-Blk"/>
                <a:cs typeface="HelveticaNeueLTPro-Blk"/>
              </a:rPr>
              <a:t>K</a:t>
            </a:r>
            <a:r>
              <a:rPr sz="807" b="1">
                <a:solidFill>
                  <a:srgbClr val="FFFFFF"/>
                </a:solidFill>
                <a:latin typeface="HelveticaNeueLTPro-Blk"/>
                <a:cs typeface="HelveticaNeueLTPro-Blk"/>
              </a:rPr>
              <a:t>0  </a:t>
            </a:r>
            <a:r>
              <a:rPr sz="807" b="1" spc="-12">
                <a:solidFill>
                  <a:srgbClr val="FFFFFF"/>
                </a:solidFill>
                <a:latin typeface="HelveticaNeueLTPro-Blk"/>
                <a:cs typeface="HelveticaNeueLTPro-Blk"/>
              </a:rPr>
              <a:t>R106/G44/B145</a:t>
            </a:r>
            <a:endParaRPr sz="807">
              <a:solidFill>
                <a:prstClr val="black"/>
              </a:solidFill>
              <a:latin typeface="HelveticaNeueLTPro-Blk"/>
              <a:cs typeface="HelveticaNeueLTPro-Blk"/>
            </a:endParaRPr>
          </a:p>
        </p:txBody>
      </p:sp>
      <p:sp>
        <p:nvSpPr>
          <p:cNvPr id="11" name="object 14">
            <a:extLst>
              <a:ext uri="{FF2B5EF4-FFF2-40B4-BE49-F238E27FC236}">
                <a16:creationId xmlns:a16="http://schemas.microsoft.com/office/drawing/2014/main" id="{066B0DD8-7104-6F47-81C6-F16C668E5FB2}"/>
              </a:ext>
            </a:extLst>
          </p:cNvPr>
          <p:cNvSpPr/>
          <p:nvPr userDrawn="1"/>
        </p:nvSpPr>
        <p:spPr>
          <a:xfrm>
            <a:off x="6163394" y="3127343"/>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454546"/>
          </a:solidFill>
        </p:spPr>
        <p:txBody>
          <a:bodyPr wrap="square" lIns="0" tIns="0" rIns="0" bIns="0" rtlCol="0"/>
          <a:lstStyle/>
          <a:p>
            <a:pPr defTabSz="368677"/>
            <a:endParaRPr sz="1452">
              <a:solidFill>
                <a:srgbClr val="454546"/>
              </a:solidFill>
              <a:latin typeface="Calibri" panose="020F0502020204030204"/>
            </a:endParaRPr>
          </a:p>
        </p:txBody>
      </p:sp>
      <p:sp>
        <p:nvSpPr>
          <p:cNvPr id="12" name="object 15">
            <a:extLst>
              <a:ext uri="{FF2B5EF4-FFF2-40B4-BE49-F238E27FC236}">
                <a16:creationId xmlns:a16="http://schemas.microsoft.com/office/drawing/2014/main" id="{2CB91BC2-4E5C-104F-89D0-8746DC661FD6}"/>
              </a:ext>
            </a:extLst>
          </p:cNvPr>
          <p:cNvSpPr txBox="1"/>
          <p:nvPr userDrawn="1"/>
        </p:nvSpPr>
        <p:spPr>
          <a:xfrm>
            <a:off x="6269271" y="3203927"/>
            <a:ext cx="1025132" cy="369000"/>
          </a:xfrm>
          <a:prstGeom prst="rect">
            <a:avLst/>
          </a:prstGeom>
        </p:spPr>
        <p:txBody>
          <a:bodyPr vert="horz" wrap="square" lIns="0" tIns="22531" rIns="0" bIns="0" rtlCol="0">
            <a:spAutoFit/>
          </a:bodyPr>
          <a:lstStyle/>
          <a:p>
            <a:pPr marL="10241" marR="4097" defTabSz="368677">
              <a:lnSpc>
                <a:spcPts val="887"/>
              </a:lnSpc>
              <a:spcBef>
                <a:spcPts val="177"/>
              </a:spcBef>
            </a:pPr>
            <a:r>
              <a:rPr sz="807" b="1">
                <a:solidFill>
                  <a:srgbClr val="FFFFFF"/>
                </a:solidFill>
                <a:latin typeface="HelveticaNeueLTPro-Blk"/>
                <a:cs typeface="HelveticaNeueLTPro-Blk"/>
              </a:rPr>
              <a:t>PANTONE </a:t>
            </a:r>
            <a:r>
              <a:rPr sz="807" b="1" spc="4">
                <a:solidFill>
                  <a:srgbClr val="FFFFFF"/>
                </a:solidFill>
                <a:latin typeface="HelveticaNeueLTPro-Blk"/>
                <a:cs typeface="HelveticaNeueLTPro-Blk"/>
              </a:rPr>
              <a:t>425  </a:t>
            </a:r>
            <a:r>
              <a:rPr sz="807" b="1" spc="-4">
                <a:solidFill>
                  <a:srgbClr val="FFFFFF"/>
                </a:solidFill>
                <a:latin typeface="HelveticaNeueLTPro-Blk"/>
                <a:cs typeface="HelveticaNeueLTPro-Blk"/>
              </a:rPr>
              <a:t>C67/M60/Y58/K43  </a:t>
            </a:r>
            <a:r>
              <a:rPr sz="807" b="1" spc="-8">
                <a:solidFill>
                  <a:srgbClr val="FFFFFF"/>
                </a:solidFill>
                <a:latin typeface="HelveticaNeueLTPro-Blk"/>
                <a:cs typeface="HelveticaNeueLTPro-Blk"/>
              </a:rPr>
              <a:t>R69/G69/B70</a:t>
            </a:r>
            <a:endParaRPr sz="807">
              <a:solidFill>
                <a:prstClr val="black"/>
              </a:solidFill>
              <a:latin typeface="HelveticaNeueLTPro-Blk"/>
              <a:cs typeface="HelveticaNeueLTPro-Blk"/>
            </a:endParaRPr>
          </a:p>
        </p:txBody>
      </p:sp>
      <p:sp>
        <p:nvSpPr>
          <p:cNvPr id="13" name="object 16">
            <a:extLst>
              <a:ext uri="{FF2B5EF4-FFF2-40B4-BE49-F238E27FC236}">
                <a16:creationId xmlns:a16="http://schemas.microsoft.com/office/drawing/2014/main" id="{3389566B-8668-B543-B8C2-A6C3E321DB7F}"/>
              </a:ext>
            </a:extLst>
          </p:cNvPr>
          <p:cNvSpPr/>
          <p:nvPr userDrawn="1"/>
        </p:nvSpPr>
        <p:spPr>
          <a:xfrm>
            <a:off x="6159911" y="4022701"/>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BF22"/>
          </a:solidFill>
        </p:spPr>
        <p:txBody>
          <a:bodyPr wrap="square" lIns="0" tIns="0" rIns="0" bIns="0" rtlCol="0"/>
          <a:lstStyle/>
          <a:p>
            <a:pPr defTabSz="368677"/>
            <a:endParaRPr sz="1452">
              <a:solidFill>
                <a:prstClr val="black"/>
              </a:solidFill>
              <a:latin typeface="Calibri" panose="020F0502020204030204"/>
            </a:endParaRPr>
          </a:p>
        </p:txBody>
      </p:sp>
      <p:sp>
        <p:nvSpPr>
          <p:cNvPr id="14" name="object 17">
            <a:extLst>
              <a:ext uri="{FF2B5EF4-FFF2-40B4-BE49-F238E27FC236}">
                <a16:creationId xmlns:a16="http://schemas.microsoft.com/office/drawing/2014/main" id="{67D5F6A2-CDE4-6D4F-870A-4298B994B815}"/>
              </a:ext>
            </a:extLst>
          </p:cNvPr>
          <p:cNvSpPr txBox="1"/>
          <p:nvPr userDrawn="1"/>
        </p:nvSpPr>
        <p:spPr>
          <a:xfrm>
            <a:off x="6265791" y="4099285"/>
            <a:ext cx="889437" cy="369000"/>
          </a:xfrm>
          <a:prstGeom prst="rect">
            <a:avLst/>
          </a:prstGeom>
        </p:spPr>
        <p:txBody>
          <a:bodyPr vert="horz" wrap="square" lIns="0" tIns="22531" rIns="0" bIns="0" rtlCol="0">
            <a:spAutoFit/>
          </a:bodyPr>
          <a:lstStyle/>
          <a:p>
            <a:pPr marL="10241" marR="4097" defTabSz="368677">
              <a:lnSpc>
                <a:spcPts val="887"/>
              </a:lnSpc>
              <a:spcBef>
                <a:spcPts val="177"/>
              </a:spcBef>
            </a:pPr>
            <a:r>
              <a:rPr sz="807" b="1">
                <a:solidFill>
                  <a:srgbClr val="FFFFFF"/>
                </a:solidFill>
                <a:latin typeface="HelveticaNeueLTPro-Blk"/>
                <a:cs typeface="HelveticaNeueLTPro-Blk"/>
              </a:rPr>
              <a:t>PANTONE </a:t>
            </a:r>
            <a:r>
              <a:rPr sz="807" b="1" spc="-12">
                <a:solidFill>
                  <a:srgbClr val="FFFFFF"/>
                </a:solidFill>
                <a:latin typeface="HelveticaNeueLTPro-Blk"/>
                <a:cs typeface="HelveticaNeueLTPro-Blk"/>
              </a:rPr>
              <a:t>7408  </a:t>
            </a:r>
            <a:r>
              <a:rPr sz="807" b="1" spc="4">
                <a:solidFill>
                  <a:srgbClr val="FFFFFF"/>
                </a:solidFill>
                <a:latin typeface="HelveticaNeueLTPro-Blk"/>
                <a:cs typeface="HelveticaNeueLTPro-Blk"/>
              </a:rPr>
              <a:t>C</a:t>
            </a:r>
            <a:r>
              <a:rPr sz="807" b="1" spc="-20">
                <a:solidFill>
                  <a:srgbClr val="FFFFFF"/>
                </a:solidFill>
                <a:latin typeface="HelveticaNeueLTPro-Blk"/>
                <a:cs typeface="HelveticaNeueLTPro-Blk"/>
              </a:rPr>
              <a:t>0</a:t>
            </a:r>
            <a:r>
              <a:rPr sz="807" b="1" spc="8">
                <a:solidFill>
                  <a:srgbClr val="FFFFFF"/>
                </a:solidFill>
                <a:latin typeface="HelveticaNeueLTPro-Blk"/>
                <a:cs typeface="HelveticaNeueLTPro-Blk"/>
              </a:rPr>
              <a:t>/</a:t>
            </a:r>
            <a:r>
              <a:rPr sz="807" b="1" spc="12">
                <a:solidFill>
                  <a:srgbClr val="FFFFFF"/>
                </a:solidFill>
                <a:latin typeface="HelveticaNeueLTPro-Blk"/>
                <a:cs typeface="HelveticaNeueLTPro-Blk"/>
              </a:rPr>
              <a:t>M2</a:t>
            </a:r>
            <a:r>
              <a:rPr sz="807" b="1" spc="-12">
                <a:solidFill>
                  <a:srgbClr val="FFFFFF"/>
                </a:solidFill>
                <a:latin typeface="HelveticaNeueLTPro-Blk"/>
                <a:cs typeface="HelveticaNeueLTPro-Blk"/>
              </a:rPr>
              <a:t>5</a:t>
            </a:r>
            <a:r>
              <a:rPr sz="807" b="1" spc="44">
                <a:solidFill>
                  <a:srgbClr val="FFFFFF"/>
                </a:solidFill>
                <a:latin typeface="HelveticaNeueLTPro-Blk"/>
                <a:cs typeface="HelveticaNeueLTPro-Blk"/>
              </a:rPr>
              <a:t>/</a:t>
            </a:r>
            <a:r>
              <a:rPr sz="807" b="1" spc="-12">
                <a:solidFill>
                  <a:srgbClr val="FFFFFF"/>
                </a:solidFill>
                <a:latin typeface="HelveticaNeueLTPro-Blk"/>
                <a:cs typeface="HelveticaNeueLTPro-Blk"/>
              </a:rPr>
              <a:t>Y</a:t>
            </a:r>
            <a:r>
              <a:rPr sz="807" b="1" spc="4">
                <a:solidFill>
                  <a:srgbClr val="FFFFFF"/>
                </a:solidFill>
                <a:latin typeface="HelveticaNeueLTPro-Blk"/>
                <a:cs typeface="HelveticaNeueLTPro-Blk"/>
              </a:rPr>
              <a:t>9</a:t>
            </a:r>
            <a:r>
              <a:rPr sz="807" b="1" spc="-12">
                <a:solidFill>
                  <a:srgbClr val="FFFFFF"/>
                </a:solidFill>
                <a:latin typeface="HelveticaNeueLTPro-Blk"/>
                <a:cs typeface="HelveticaNeueLTPro-Blk"/>
              </a:rPr>
              <a:t>5</a:t>
            </a:r>
            <a:r>
              <a:rPr sz="807" b="1" spc="8">
                <a:solidFill>
                  <a:srgbClr val="FFFFFF"/>
                </a:solidFill>
                <a:latin typeface="HelveticaNeueLTPro-Blk"/>
                <a:cs typeface="HelveticaNeueLTPro-Blk"/>
              </a:rPr>
              <a:t>/</a:t>
            </a:r>
            <a:r>
              <a:rPr sz="807" b="1" spc="-24">
                <a:solidFill>
                  <a:srgbClr val="FFFFFF"/>
                </a:solidFill>
                <a:latin typeface="HelveticaNeueLTPro-Blk"/>
                <a:cs typeface="HelveticaNeueLTPro-Blk"/>
              </a:rPr>
              <a:t>K</a:t>
            </a:r>
            <a:r>
              <a:rPr sz="807" b="1">
                <a:solidFill>
                  <a:srgbClr val="FFFFFF"/>
                </a:solidFill>
                <a:latin typeface="HelveticaNeueLTPro-Blk"/>
                <a:cs typeface="HelveticaNeueLTPro-Blk"/>
              </a:rPr>
              <a:t>0  </a:t>
            </a:r>
            <a:r>
              <a:rPr sz="807" b="1" spc="-12">
                <a:solidFill>
                  <a:srgbClr val="FFFFFF"/>
                </a:solidFill>
                <a:latin typeface="HelveticaNeueLTPro-Blk"/>
                <a:cs typeface="HelveticaNeueLTPro-Blk"/>
              </a:rPr>
              <a:t>R255/G191/B34</a:t>
            </a:r>
            <a:endParaRPr sz="807">
              <a:solidFill>
                <a:prstClr val="black"/>
              </a:solidFill>
              <a:latin typeface="HelveticaNeueLTPro-Blk"/>
              <a:cs typeface="HelveticaNeueLTPro-Blk"/>
            </a:endParaRPr>
          </a:p>
        </p:txBody>
      </p:sp>
      <p:sp>
        <p:nvSpPr>
          <p:cNvPr id="15" name="object 18">
            <a:extLst>
              <a:ext uri="{FF2B5EF4-FFF2-40B4-BE49-F238E27FC236}">
                <a16:creationId xmlns:a16="http://schemas.microsoft.com/office/drawing/2014/main" id="{94062D12-7027-7540-B2D0-91D1F654F299}"/>
              </a:ext>
            </a:extLst>
          </p:cNvPr>
          <p:cNvSpPr/>
          <p:nvPr userDrawn="1"/>
        </p:nvSpPr>
        <p:spPr>
          <a:xfrm>
            <a:off x="8968399" y="2232361"/>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26522"/>
          </a:solidFill>
        </p:spPr>
        <p:txBody>
          <a:bodyPr wrap="square" lIns="0" tIns="0" rIns="0" bIns="0" rtlCol="0"/>
          <a:lstStyle/>
          <a:p>
            <a:pPr defTabSz="368677"/>
            <a:endParaRPr sz="1452">
              <a:solidFill>
                <a:srgbClr val="F26522"/>
              </a:solidFill>
              <a:latin typeface="Calibri" panose="020F0502020204030204"/>
            </a:endParaRPr>
          </a:p>
        </p:txBody>
      </p:sp>
      <p:sp>
        <p:nvSpPr>
          <p:cNvPr id="16" name="object 19">
            <a:extLst>
              <a:ext uri="{FF2B5EF4-FFF2-40B4-BE49-F238E27FC236}">
                <a16:creationId xmlns:a16="http://schemas.microsoft.com/office/drawing/2014/main" id="{7E4B378D-CF56-5E41-9003-17C347983F94}"/>
              </a:ext>
            </a:extLst>
          </p:cNvPr>
          <p:cNvSpPr txBox="1"/>
          <p:nvPr userDrawn="1"/>
        </p:nvSpPr>
        <p:spPr>
          <a:xfrm>
            <a:off x="9074278" y="2308946"/>
            <a:ext cx="1053807" cy="369414"/>
          </a:xfrm>
          <a:prstGeom prst="rect">
            <a:avLst/>
          </a:prstGeom>
        </p:spPr>
        <p:txBody>
          <a:bodyPr vert="horz" wrap="square" lIns="0" tIns="10241" rIns="0" bIns="0" rtlCol="0">
            <a:spAutoFit/>
          </a:bodyPr>
          <a:lstStyle/>
          <a:p>
            <a:pPr marL="10241" defTabSz="368677">
              <a:lnSpc>
                <a:spcPts val="927"/>
              </a:lnSpc>
              <a:spcBef>
                <a:spcPts val="81"/>
              </a:spcBef>
            </a:pPr>
            <a:r>
              <a:rPr sz="807" b="1">
                <a:solidFill>
                  <a:srgbClr val="FFFFFF"/>
                </a:solidFill>
                <a:latin typeface="HelveticaNeueLTPro-Blk"/>
                <a:cs typeface="HelveticaNeueLTPro-Blk"/>
              </a:rPr>
              <a:t>PANTONE</a:t>
            </a:r>
            <a:r>
              <a:rPr sz="807" b="1" spc="-8">
                <a:solidFill>
                  <a:srgbClr val="FFFFFF"/>
                </a:solidFill>
                <a:latin typeface="HelveticaNeueLTPro-Blk"/>
                <a:cs typeface="HelveticaNeueLTPro-Blk"/>
              </a:rPr>
              <a:t> </a:t>
            </a:r>
            <a:r>
              <a:rPr sz="807" b="1" spc="-16">
                <a:solidFill>
                  <a:srgbClr val="FFFFFF"/>
                </a:solidFill>
                <a:latin typeface="HelveticaNeueLTPro-Blk"/>
                <a:cs typeface="HelveticaNeueLTPro-Blk"/>
              </a:rPr>
              <a:t>166</a:t>
            </a:r>
            <a:endParaRPr sz="807">
              <a:solidFill>
                <a:prstClr val="black"/>
              </a:solidFill>
              <a:latin typeface="HelveticaNeueLTPro-Blk"/>
              <a:cs typeface="HelveticaNeueLTPro-Blk"/>
            </a:endParaRPr>
          </a:p>
          <a:p>
            <a:pPr marL="10241" marR="4097" defTabSz="368677">
              <a:lnSpc>
                <a:spcPts val="887"/>
              </a:lnSpc>
              <a:spcBef>
                <a:spcPts val="56"/>
              </a:spcBef>
            </a:pPr>
            <a:r>
              <a:rPr sz="807" b="1" spc="4">
                <a:solidFill>
                  <a:srgbClr val="FFFFFF"/>
                </a:solidFill>
                <a:latin typeface="HelveticaNeueLTPro-Blk"/>
                <a:cs typeface="HelveticaNeueLTPro-Blk"/>
              </a:rPr>
              <a:t>C:0 </a:t>
            </a:r>
            <a:r>
              <a:rPr sz="807" b="1" spc="-8">
                <a:solidFill>
                  <a:srgbClr val="FFFFFF"/>
                </a:solidFill>
                <a:latin typeface="HelveticaNeueLTPro-Blk"/>
                <a:cs typeface="HelveticaNeueLTPro-Blk"/>
              </a:rPr>
              <a:t>M:75 </a:t>
            </a:r>
            <a:r>
              <a:rPr sz="807" b="1" spc="-20">
                <a:solidFill>
                  <a:srgbClr val="FFFFFF"/>
                </a:solidFill>
                <a:latin typeface="HelveticaNeueLTPro-Blk"/>
                <a:cs typeface="HelveticaNeueLTPro-Blk"/>
              </a:rPr>
              <a:t>Y:100</a:t>
            </a:r>
            <a:r>
              <a:rPr sz="807" b="1" spc="-48">
                <a:solidFill>
                  <a:srgbClr val="FFFFFF"/>
                </a:solidFill>
                <a:latin typeface="HelveticaNeueLTPro-Blk"/>
                <a:cs typeface="HelveticaNeueLTPro-Blk"/>
              </a:rPr>
              <a:t> </a:t>
            </a:r>
            <a:r>
              <a:rPr sz="807" b="1" spc="4">
                <a:solidFill>
                  <a:srgbClr val="FFFFFF"/>
                </a:solidFill>
                <a:latin typeface="HelveticaNeueLTPro-Blk"/>
                <a:cs typeface="HelveticaNeueLTPro-Blk"/>
              </a:rPr>
              <a:t>K:0  R:242 </a:t>
            </a:r>
            <a:r>
              <a:rPr sz="807" b="1" spc="-20">
                <a:solidFill>
                  <a:srgbClr val="FFFFFF"/>
                </a:solidFill>
                <a:latin typeface="HelveticaNeueLTPro-Blk"/>
                <a:cs typeface="HelveticaNeueLTPro-Blk"/>
              </a:rPr>
              <a:t>G:101</a:t>
            </a:r>
            <a:r>
              <a:rPr sz="807" b="1" spc="-28">
                <a:solidFill>
                  <a:srgbClr val="FFFFFF"/>
                </a:solidFill>
                <a:latin typeface="HelveticaNeueLTPro-Blk"/>
                <a:cs typeface="HelveticaNeueLTPro-Blk"/>
              </a:rPr>
              <a:t> </a:t>
            </a:r>
            <a:r>
              <a:rPr sz="807" b="1" spc="4">
                <a:solidFill>
                  <a:srgbClr val="FFFFFF"/>
                </a:solidFill>
                <a:latin typeface="HelveticaNeueLTPro-Blk"/>
                <a:cs typeface="HelveticaNeueLTPro-Blk"/>
              </a:rPr>
              <a:t>B:34</a:t>
            </a:r>
            <a:endParaRPr sz="807">
              <a:solidFill>
                <a:prstClr val="black"/>
              </a:solidFill>
              <a:latin typeface="HelveticaNeueLTPro-Blk"/>
              <a:cs typeface="HelveticaNeueLTPro-Blk"/>
            </a:endParaRPr>
          </a:p>
        </p:txBody>
      </p:sp>
      <p:sp>
        <p:nvSpPr>
          <p:cNvPr id="17" name="object 20">
            <a:extLst>
              <a:ext uri="{FF2B5EF4-FFF2-40B4-BE49-F238E27FC236}">
                <a16:creationId xmlns:a16="http://schemas.microsoft.com/office/drawing/2014/main" id="{A84E9A33-66B1-8D43-AAFE-E75634F30D0B}"/>
              </a:ext>
            </a:extLst>
          </p:cNvPr>
          <p:cNvSpPr/>
          <p:nvPr userDrawn="1"/>
        </p:nvSpPr>
        <p:spPr>
          <a:xfrm>
            <a:off x="6155711" y="4917683"/>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E600"/>
          </a:solidFill>
          <a:ln>
            <a:noFill/>
          </a:ln>
        </p:spPr>
        <p:txBody>
          <a:bodyPr wrap="square" lIns="0" tIns="0" rIns="0" bIns="0" rtlCol="0"/>
          <a:lstStyle/>
          <a:p>
            <a:pPr defTabSz="368677"/>
            <a:endParaRPr sz="1452">
              <a:solidFill>
                <a:srgbClr val="FFBF22"/>
              </a:solidFill>
              <a:latin typeface="Calibri" panose="020F0502020204030204"/>
            </a:endParaRPr>
          </a:p>
        </p:txBody>
      </p:sp>
      <p:sp>
        <p:nvSpPr>
          <p:cNvPr id="18" name="object 21">
            <a:extLst>
              <a:ext uri="{FF2B5EF4-FFF2-40B4-BE49-F238E27FC236}">
                <a16:creationId xmlns:a16="http://schemas.microsoft.com/office/drawing/2014/main" id="{2EDC15B3-02D3-E144-849D-495D1E925D32}"/>
              </a:ext>
            </a:extLst>
          </p:cNvPr>
          <p:cNvSpPr txBox="1"/>
          <p:nvPr userDrawn="1"/>
        </p:nvSpPr>
        <p:spPr>
          <a:xfrm>
            <a:off x="6261588" y="4994265"/>
            <a:ext cx="991848" cy="369000"/>
          </a:xfrm>
          <a:prstGeom prst="rect">
            <a:avLst/>
          </a:prstGeom>
        </p:spPr>
        <p:txBody>
          <a:bodyPr vert="horz" wrap="square" lIns="0" tIns="22531" rIns="0" bIns="0" rtlCol="0">
            <a:spAutoFit/>
          </a:bodyPr>
          <a:lstStyle/>
          <a:p>
            <a:pPr marL="10241" marR="4097" defTabSz="368677">
              <a:lnSpc>
                <a:spcPts val="887"/>
              </a:lnSpc>
              <a:spcBef>
                <a:spcPts val="177"/>
              </a:spcBef>
            </a:pPr>
            <a:r>
              <a:rPr sz="807" b="1">
                <a:solidFill>
                  <a:srgbClr val="6D6E71"/>
                </a:solidFill>
                <a:latin typeface="HelveticaNeueLTPro-Blk"/>
                <a:cs typeface="HelveticaNeueLTPro-Blk"/>
              </a:rPr>
              <a:t>PANTONE </a:t>
            </a:r>
            <a:r>
              <a:rPr sz="807" b="1" spc="-12">
                <a:solidFill>
                  <a:srgbClr val="6D6E71"/>
                </a:solidFill>
                <a:latin typeface="HelveticaNeueLTPro-Blk"/>
                <a:cs typeface="HelveticaNeueLTPro-Blk"/>
              </a:rPr>
              <a:t>108  </a:t>
            </a:r>
            <a:r>
              <a:rPr sz="807" b="1" spc="4">
                <a:solidFill>
                  <a:srgbClr val="6D6E71"/>
                </a:solidFill>
                <a:latin typeface="HelveticaNeueLTPro-Blk"/>
                <a:cs typeface="HelveticaNeueLTPro-Blk"/>
              </a:rPr>
              <a:t>C:0 </a:t>
            </a:r>
            <a:r>
              <a:rPr sz="807" b="1" spc="8">
                <a:solidFill>
                  <a:srgbClr val="6D6E71"/>
                </a:solidFill>
                <a:latin typeface="HelveticaNeueLTPro-Blk"/>
                <a:cs typeface="HelveticaNeueLTPro-Blk"/>
              </a:rPr>
              <a:t>M:0 </a:t>
            </a:r>
            <a:r>
              <a:rPr sz="807" b="1" spc="-20">
                <a:solidFill>
                  <a:srgbClr val="6D6E71"/>
                </a:solidFill>
                <a:latin typeface="HelveticaNeueLTPro-Blk"/>
                <a:cs typeface="HelveticaNeueLTPro-Blk"/>
              </a:rPr>
              <a:t>Y:100</a:t>
            </a:r>
            <a:r>
              <a:rPr sz="807" b="1" spc="-69">
                <a:solidFill>
                  <a:srgbClr val="6D6E71"/>
                </a:solidFill>
                <a:latin typeface="HelveticaNeueLTPro-Blk"/>
                <a:cs typeface="HelveticaNeueLTPro-Blk"/>
              </a:rPr>
              <a:t> </a:t>
            </a:r>
            <a:r>
              <a:rPr sz="807" b="1" spc="4">
                <a:solidFill>
                  <a:srgbClr val="6D6E71"/>
                </a:solidFill>
                <a:latin typeface="HelveticaNeueLTPro-Blk"/>
                <a:cs typeface="HelveticaNeueLTPro-Blk"/>
              </a:rPr>
              <a:t>K:0  </a:t>
            </a:r>
            <a:r>
              <a:rPr sz="807" b="1" spc="8">
                <a:solidFill>
                  <a:srgbClr val="6D6E71"/>
                </a:solidFill>
                <a:latin typeface="HelveticaNeueLTPro-Blk"/>
                <a:cs typeface="HelveticaNeueLTPro-Blk"/>
              </a:rPr>
              <a:t>R:255 </a:t>
            </a:r>
            <a:r>
              <a:rPr sz="807" b="1" spc="4">
                <a:solidFill>
                  <a:srgbClr val="6D6E71"/>
                </a:solidFill>
                <a:latin typeface="HelveticaNeueLTPro-Blk"/>
                <a:cs typeface="HelveticaNeueLTPro-Blk"/>
              </a:rPr>
              <a:t>G:230</a:t>
            </a:r>
            <a:r>
              <a:rPr sz="807" b="1" spc="-40">
                <a:solidFill>
                  <a:srgbClr val="6D6E71"/>
                </a:solidFill>
                <a:latin typeface="HelveticaNeueLTPro-Blk"/>
                <a:cs typeface="HelveticaNeueLTPro-Blk"/>
              </a:rPr>
              <a:t> </a:t>
            </a:r>
            <a:r>
              <a:rPr sz="807" b="1" spc="8">
                <a:solidFill>
                  <a:srgbClr val="6D6E71"/>
                </a:solidFill>
                <a:latin typeface="HelveticaNeueLTPro-Blk"/>
                <a:cs typeface="HelveticaNeueLTPro-Blk"/>
              </a:rPr>
              <a:t>B:0</a:t>
            </a:r>
            <a:endParaRPr sz="807">
              <a:solidFill>
                <a:prstClr val="black"/>
              </a:solidFill>
              <a:latin typeface="HelveticaNeueLTPro-Blk"/>
              <a:cs typeface="HelveticaNeueLTPro-Blk"/>
            </a:endParaRPr>
          </a:p>
        </p:txBody>
      </p:sp>
      <p:sp>
        <p:nvSpPr>
          <p:cNvPr id="19" name="object 2">
            <a:extLst>
              <a:ext uri="{FF2B5EF4-FFF2-40B4-BE49-F238E27FC236}">
                <a16:creationId xmlns:a16="http://schemas.microsoft.com/office/drawing/2014/main" id="{D65B0A28-BEED-464F-B891-E16761BDB641}"/>
              </a:ext>
            </a:extLst>
          </p:cNvPr>
          <p:cNvSpPr txBox="1"/>
          <p:nvPr userDrawn="1"/>
        </p:nvSpPr>
        <p:spPr>
          <a:xfrm>
            <a:off x="6159911" y="285730"/>
            <a:ext cx="5443296" cy="1514407"/>
          </a:xfrm>
          <a:prstGeom prst="rect">
            <a:avLst/>
          </a:prstGeom>
        </p:spPr>
        <p:txBody>
          <a:bodyPr vert="horz" wrap="square" lIns="0" tIns="10241" rIns="0" bIns="0" rtlCol="0">
            <a:spAutoFit/>
          </a:bodyPr>
          <a:lstStyle/>
          <a:p>
            <a:pPr marL="10241" defTabSz="737354">
              <a:spcBef>
                <a:spcPts val="81"/>
              </a:spcBef>
            </a:pPr>
            <a:r>
              <a:rPr sz="968" b="1">
                <a:solidFill>
                  <a:srgbClr val="D43900"/>
                </a:solidFill>
                <a:latin typeface="HelveticaNeueLTPro-Hv"/>
                <a:cs typeface="HelveticaNeueLTPro-Hv"/>
              </a:rPr>
              <a:t>Primary</a:t>
            </a:r>
            <a:endParaRPr sz="968">
              <a:solidFill>
                <a:srgbClr val="D43900"/>
              </a:solidFill>
              <a:latin typeface="HelveticaNeueLTPro-Hv"/>
              <a:cs typeface="HelveticaNeueLTPro-Hv"/>
            </a:endParaRPr>
          </a:p>
          <a:p>
            <a:pPr marL="10241" marR="4097" defTabSz="737354">
              <a:lnSpc>
                <a:spcPct val="125000"/>
              </a:lnSpc>
              <a:spcAft>
                <a:spcPts val="484"/>
              </a:spcAft>
            </a:pPr>
            <a:r>
              <a:rPr sz="807" b="0" i="0" spc="-4">
                <a:solidFill>
                  <a:srgbClr val="454546"/>
                </a:solidFill>
                <a:latin typeface="HelveticaNeueLT Pro 55 Roman" panose="020B0604020202020204" pitchFamily="34" charset="77"/>
                <a:cs typeface="HelveticaNeueLTPro-Roman"/>
              </a:rPr>
              <a:t>This </a:t>
            </a:r>
            <a:r>
              <a:rPr sz="807" b="0" i="0" spc="-8">
                <a:solidFill>
                  <a:srgbClr val="454546"/>
                </a:solidFill>
                <a:latin typeface="HelveticaNeueLT Pro 55 Roman" panose="020B0604020202020204" pitchFamily="34" charset="77"/>
                <a:cs typeface="HelveticaNeueLTPro-Roman"/>
              </a:rPr>
              <a:t>palette </a:t>
            </a:r>
            <a:r>
              <a:rPr sz="807" b="0" i="0" spc="-4">
                <a:solidFill>
                  <a:srgbClr val="454546"/>
                </a:solidFill>
                <a:latin typeface="HelveticaNeueLT Pro 55 Roman" panose="020B0604020202020204" pitchFamily="34" charset="77"/>
                <a:cs typeface="HelveticaNeueLTPro-Roman"/>
              </a:rPr>
              <a:t>consists </a:t>
            </a:r>
            <a:r>
              <a:rPr sz="807" b="0" i="0" spc="-8">
                <a:solidFill>
                  <a:srgbClr val="454546"/>
                </a:solidFill>
                <a:latin typeface="HelveticaNeueLT Pro 55 Roman" panose="020B0604020202020204" pitchFamily="34" charset="77"/>
                <a:cs typeface="HelveticaNeueLTPro-Roman"/>
              </a:rPr>
              <a:t>of </a:t>
            </a:r>
            <a:r>
              <a:rPr sz="807" b="0" i="0" spc="-12">
                <a:solidFill>
                  <a:srgbClr val="454546"/>
                </a:solidFill>
                <a:latin typeface="HelveticaNeueLT Pro 55 Roman" panose="020B0604020202020204" pitchFamily="34" charset="77"/>
                <a:cs typeface="HelveticaNeueLTPro-Roman"/>
              </a:rPr>
              <a:t>yellows </a:t>
            </a:r>
            <a:r>
              <a:rPr sz="807" b="0" i="0" spc="-4">
                <a:solidFill>
                  <a:srgbClr val="454546"/>
                </a:solidFill>
                <a:latin typeface="HelveticaNeueLT Pro 55 Roman" panose="020B0604020202020204" pitchFamily="34" charset="77"/>
                <a:cs typeface="HelveticaNeueLTPro-Roman"/>
              </a:rPr>
              <a:t>and oranges, which </a:t>
            </a:r>
            <a:r>
              <a:rPr sz="807" b="0" i="0" spc="-12">
                <a:solidFill>
                  <a:srgbClr val="454546"/>
                </a:solidFill>
                <a:latin typeface="HelveticaNeueLT Pro 55 Roman" panose="020B0604020202020204" pitchFamily="34" charset="77"/>
                <a:cs typeface="HelveticaNeueLTPro-Roman"/>
              </a:rPr>
              <a:t>radiate </a:t>
            </a:r>
            <a:r>
              <a:rPr sz="807" b="0" i="0" spc="-8">
                <a:solidFill>
                  <a:srgbClr val="454546"/>
                </a:solidFill>
                <a:latin typeface="HelveticaNeueLT Pro 55 Roman" panose="020B0604020202020204" pitchFamily="34" charset="77"/>
                <a:cs typeface="HelveticaNeueLTPro-Roman"/>
              </a:rPr>
              <a:t>ambition, </a:t>
            </a:r>
            <a:r>
              <a:rPr sz="807" b="0" i="0" spc="-12">
                <a:solidFill>
                  <a:srgbClr val="454546"/>
                </a:solidFill>
                <a:latin typeface="HelveticaNeueLT Pro 55 Roman" panose="020B0604020202020204" pitchFamily="34" charset="77"/>
                <a:cs typeface="HelveticaNeueLTPro-Roman"/>
              </a:rPr>
              <a:t>energy, </a:t>
            </a:r>
            <a:r>
              <a:rPr sz="807" b="0" i="0" spc="-8">
                <a:solidFill>
                  <a:srgbClr val="454546"/>
                </a:solidFill>
                <a:latin typeface="HelveticaNeueLT Pro 55 Roman" panose="020B0604020202020204" pitchFamily="34" charset="77"/>
                <a:cs typeface="HelveticaNeueLTPro-Roman"/>
              </a:rPr>
              <a:t>warmth, </a:t>
            </a:r>
            <a:r>
              <a:rPr sz="807" b="0" i="0" spc="-4">
                <a:solidFill>
                  <a:srgbClr val="454546"/>
                </a:solidFill>
                <a:latin typeface="HelveticaNeueLT Pro 55 Roman" panose="020B0604020202020204" pitchFamily="34" charset="77"/>
                <a:cs typeface="HelveticaNeueLTPro-Roman"/>
              </a:rPr>
              <a:t>passion and </a:t>
            </a:r>
            <a:r>
              <a:rPr sz="807" b="0" i="0" spc="-12">
                <a:solidFill>
                  <a:srgbClr val="454546"/>
                </a:solidFill>
                <a:latin typeface="HelveticaNeueLT Pro 55 Roman" panose="020B0604020202020204" pitchFamily="34" charset="77"/>
                <a:cs typeface="HelveticaNeueLTPro-Roman"/>
              </a:rPr>
              <a:t>originality. </a:t>
            </a:r>
            <a:br>
              <a:rPr lang="en-GB" sz="807" b="0" i="0" spc="-12">
                <a:solidFill>
                  <a:srgbClr val="454546"/>
                </a:solidFill>
                <a:latin typeface="HelveticaNeueLT Pro 55 Roman" panose="020B0604020202020204" pitchFamily="34" charset="77"/>
                <a:cs typeface="HelveticaNeueLTPro-Roman"/>
              </a:rPr>
            </a:br>
            <a:r>
              <a:rPr sz="807" b="0" i="0" spc="-32">
                <a:solidFill>
                  <a:srgbClr val="454546"/>
                </a:solidFill>
                <a:latin typeface="HelveticaNeueLT Pro 55 Roman" panose="020B0604020202020204" pitchFamily="34" charset="77"/>
                <a:cs typeface="HelveticaNeueLTPro-Roman"/>
              </a:rPr>
              <a:t>You </a:t>
            </a:r>
            <a:r>
              <a:rPr sz="807" b="0" i="0">
                <a:solidFill>
                  <a:srgbClr val="454546"/>
                </a:solidFill>
                <a:latin typeface="HelveticaNeueLT Pro 55 Roman" panose="020B0604020202020204" pitchFamily="34" charset="77"/>
                <a:cs typeface="HelveticaNeueLTPro-Roman"/>
              </a:rPr>
              <a:t>can </a:t>
            </a:r>
            <a:r>
              <a:rPr sz="807" b="0" i="0" spc="-4">
                <a:solidFill>
                  <a:srgbClr val="454546"/>
                </a:solidFill>
                <a:latin typeface="HelveticaNeueLT Pro 55 Roman" panose="020B0604020202020204" pitchFamily="34" charset="77"/>
                <a:cs typeface="HelveticaNeueLTPro-Roman"/>
              </a:rPr>
              <a:t>use </a:t>
            </a:r>
            <a:r>
              <a:rPr sz="807" b="0" i="0">
                <a:solidFill>
                  <a:srgbClr val="454546"/>
                </a:solidFill>
                <a:latin typeface="HelveticaNeueLT Pro 55 Roman" panose="020B0604020202020204" pitchFamily="34" charset="77"/>
                <a:cs typeface="HelveticaNeueLTPro-Roman"/>
              </a:rPr>
              <a:t>a </a:t>
            </a:r>
            <a:r>
              <a:rPr sz="807" b="0" i="0" spc="-8">
                <a:solidFill>
                  <a:srgbClr val="454546"/>
                </a:solidFill>
                <a:latin typeface="HelveticaNeueLT Pro 55 Roman" panose="020B0604020202020204" pitchFamily="34" charset="77"/>
                <a:cs typeface="HelveticaNeueLTPro-Roman"/>
              </a:rPr>
              <a:t>gradient of </a:t>
            </a:r>
            <a:r>
              <a:rPr sz="807" b="0" i="0" spc="-4">
                <a:solidFill>
                  <a:srgbClr val="454546"/>
                </a:solidFill>
                <a:latin typeface="HelveticaNeueLT Pro 55 Roman" panose="020B0604020202020204" pitchFamily="34" charset="77"/>
                <a:cs typeface="HelveticaNeueLTPro-Roman"/>
              </a:rPr>
              <a:t>these colours </a:t>
            </a:r>
            <a:r>
              <a:rPr sz="807" b="0" i="0">
                <a:solidFill>
                  <a:srgbClr val="454546"/>
                </a:solidFill>
                <a:latin typeface="HelveticaNeueLT Pro 55 Roman" panose="020B0604020202020204" pitchFamily="34" charset="77"/>
                <a:cs typeface="HelveticaNeueLTPro-Roman"/>
              </a:rPr>
              <a:t>as a</a:t>
            </a:r>
            <a:r>
              <a:rPr sz="807" b="0" i="0" spc="20">
                <a:solidFill>
                  <a:srgbClr val="454546"/>
                </a:solidFill>
                <a:latin typeface="HelveticaNeueLT Pro 55 Roman" panose="020B0604020202020204" pitchFamily="34" charset="77"/>
                <a:cs typeface="HelveticaNeueLTPro-Roman"/>
              </a:rPr>
              <a:t> </a:t>
            </a:r>
            <a:r>
              <a:rPr sz="807" b="0" i="0" spc="-8">
                <a:solidFill>
                  <a:srgbClr val="454546"/>
                </a:solidFill>
                <a:latin typeface="HelveticaNeueLT Pro 55 Roman" panose="020B0604020202020204" pitchFamily="34" charset="77"/>
                <a:cs typeface="HelveticaNeueLTPro-Roman"/>
              </a:rPr>
              <a:t>background.</a:t>
            </a:r>
            <a:endParaRPr lang="en-GB" sz="807" b="0" i="0" spc="-8">
              <a:solidFill>
                <a:srgbClr val="454546"/>
              </a:solidFill>
              <a:latin typeface="HelveticaNeueLT Pro 55 Roman" panose="020B0604020202020204" pitchFamily="34" charset="77"/>
              <a:cs typeface="HelveticaNeueLTPro-Roman"/>
            </a:endParaRPr>
          </a:p>
          <a:p>
            <a:pPr marL="10241" defTabSz="737354"/>
            <a:r>
              <a:rPr lang="en-GB" sz="968" b="1">
                <a:solidFill>
                  <a:srgbClr val="D43900"/>
                </a:solidFill>
                <a:latin typeface="HelveticaNeueLTPro-Hv"/>
                <a:cs typeface="HelveticaNeueLTPro-Hv"/>
              </a:rPr>
              <a:t>Complementary</a:t>
            </a:r>
            <a:endParaRPr lang="en-GB" sz="968">
              <a:solidFill>
                <a:srgbClr val="D43900"/>
              </a:solidFill>
              <a:latin typeface="HelveticaNeueLTPro-Hv"/>
              <a:cs typeface="HelveticaNeueLTPro-Hv"/>
            </a:endParaRPr>
          </a:p>
          <a:p>
            <a:pPr marL="10241" marR="4097" defTabSz="737354">
              <a:lnSpc>
                <a:spcPct val="125000"/>
              </a:lnSpc>
              <a:spcAft>
                <a:spcPts val="484"/>
              </a:spcAft>
            </a:pPr>
            <a:r>
              <a:rPr lang="en-GB" sz="807" spc="-8">
                <a:solidFill>
                  <a:srgbClr val="454546"/>
                </a:solidFill>
                <a:latin typeface="HelveticaNeueLTPro-Roman"/>
                <a:cs typeface="HelveticaNeueLTPro-Roman"/>
              </a:rPr>
              <a:t>Consisting of </a:t>
            </a:r>
            <a:r>
              <a:rPr lang="en-GB" sz="807">
                <a:solidFill>
                  <a:srgbClr val="454546"/>
                </a:solidFill>
                <a:latin typeface="HelveticaNeueLTPro-Roman"/>
                <a:cs typeface="HelveticaNeueLTPro-Roman"/>
              </a:rPr>
              <a:t>a secondary </a:t>
            </a:r>
            <a:r>
              <a:rPr lang="en-GB" sz="807" spc="-4">
                <a:solidFill>
                  <a:srgbClr val="454546"/>
                </a:solidFill>
                <a:latin typeface="HelveticaNeueLTPro-Roman"/>
                <a:cs typeface="HelveticaNeueLTPro-Roman"/>
              </a:rPr>
              <a:t>and </a:t>
            </a:r>
            <a:r>
              <a:rPr lang="en-GB" sz="807">
                <a:solidFill>
                  <a:srgbClr val="454546"/>
                </a:solidFill>
                <a:latin typeface="HelveticaNeueLTPro-Roman"/>
                <a:cs typeface="HelveticaNeueLTPro-Roman"/>
              </a:rPr>
              <a:t>tertiary </a:t>
            </a:r>
            <a:r>
              <a:rPr lang="en-GB" sz="807" spc="-8">
                <a:solidFill>
                  <a:srgbClr val="454546"/>
                </a:solidFill>
                <a:latin typeface="HelveticaNeueLTPro-Roman"/>
                <a:cs typeface="HelveticaNeueLTPro-Roman"/>
              </a:rPr>
              <a:t>palette. </a:t>
            </a:r>
            <a:r>
              <a:rPr lang="en-GB" sz="807" spc="-4">
                <a:solidFill>
                  <a:srgbClr val="454546"/>
                </a:solidFill>
                <a:latin typeface="HelveticaNeueLTPro-Roman"/>
                <a:cs typeface="HelveticaNeueLTPro-Roman"/>
              </a:rPr>
              <a:t>This </a:t>
            </a:r>
            <a:r>
              <a:rPr lang="en-GB" sz="807" spc="-8">
                <a:solidFill>
                  <a:srgbClr val="454546"/>
                </a:solidFill>
                <a:latin typeface="HelveticaNeueLTPro-Roman"/>
                <a:cs typeface="HelveticaNeueLTPro-Roman"/>
              </a:rPr>
              <a:t>palette </a:t>
            </a:r>
            <a:r>
              <a:rPr lang="en-GB" sz="807" spc="-4">
                <a:solidFill>
                  <a:srgbClr val="454546"/>
                </a:solidFill>
                <a:latin typeface="HelveticaNeueLTPro-Roman"/>
                <a:cs typeface="HelveticaNeueLTPro-Roman"/>
              </a:rPr>
              <a:t>is  designed </a:t>
            </a:r>
            <a:r>
              <a:rPr lang="en-GB" sz="807" spc="-12">
                <a:solidFill>
                  <a:srgbClr val="454546"/>
                </a:solidFill>
                <a:latin typeface="HelveticaNeueLTPro-Roman"/>
                <a:cs typeface="HelveticaNeueLTPro-Roman"/>
              </a:rPr>
              <a:t>to </a:t>
            </a:r>
            <a:r>
              <a:rPr lang="en-GB" sz="807">
                <a:solidFill>
                  <a:srgbClr val="454546"/>
                </a:solidFill>
                <a:latin typeface="HelveticaNeueLTPro-Roman"/>
                <a:cs typeface="HelveticaNeueLTPro-Roman"/>
              </a:rPr>
              <a:t>support </a:t>
            </a:r>
            <a:r>
              <a:rPr lang="en-GB" sz="807" spc="-8">
                <a:solidFill>
                  <a:srgbClr val="454546"/>
                </a:solidFill>
                <a:latin typeface="HelveticaNeueLTPro-Roman"/>
                <a:cs typeface="HelveticaNeueLTPro-Roman"/>
              </a:rPr>
              <a:t>the </a:t>
            </a:r>
            <a:r>
              <a:rPr lang="en-GB" sz="807">
                <a:solidFill>
                  <a:srgbClr val="454546"/>
                </a:solidFill>
                <a:latin typeface="HelveticaNeueLTPro-Roman"/>
                <a:cs typeface="HelveticaNeueLTPro-Roman"/>
              </a:rPr>
              <a:t>primary </a:t>
            </a:r>
            <a:r>
              <a:rPr lang="en-GB" sz="807" spc="-4">
                <a:solidFill>
                  <a:srgbClr val="454546"/>
                </a:solidFill>
                <a:latin typeface="HelveticaNeueLTPro-Roman"/>
                <a:cs typeface="HelveticaNeueLTPro-Roman"/>
              </a:rPr>
              <a:t>colours. Ideal if </a:t>
            </a:r>
            <a:r>
              <a:rPr lang="en-GB" sz="807" spc="-8">
                <a:solidFill>
                  <a:srgbClr val="454546"/>
                </a:solidFill>
                <a:latin typeface="HelveticaNeueLTPro-Roman"/>
                <a:cs typeface="HelveticaNeueLTPro-Roman"/>
              </a:rPr>
              <a:t>communication </a:t>
            </a:r>
            <a:r>
              <a:rPr lang="en-GB" sz="807">
                <a:solidFill>
                  <a:srgbClr val="454546"/>
                </a:solidFill>
                <a:latin typeface="HelveticaNeueLTPro-Roman"/>
                <a:cs typeface="HelveticaNeueLTPro-Roman"/>
              </a:rPr>
              <a:t>needs further </a:t>
            </a:r>
            <a:r>
              <a:rPr lang="en-GB" sz="807" spc="-4">
                <a:solidFill>
                  <a:srgbClr val="454546"/>
                </a:solidFill>
                <a:latin typeface="HelveticaNeueLTPro-Roman"/>
                <a:cs typeface="HelveticaNeueLTPro-Roman"/>
              </a:rPr>
              <a:t>stand out. </a:t>
            </a:r>
            <a:r>
              <a:rPr lang="en-GB" sz="807">
                <a:solidFill>
                  <a:srgbClr val="454546"/>
                </a:solidFill>
                <a:latin typeface="HelveticaNeueLTPro-Roman"/>
                <a:cs typeface="HelveticaNeueLTPro-Roman"/>
              </a:rPr>
              <a:t>These </a:t>
            </a:r>
            <a:r>
              <a:rPr lang="en-GB" sz="807" spc="-4">
                <a:solidFill>
                  <a:srgbClr val="454546"/>
                </a:solidFill>
                <a:latin typeface="HelveticaNeueLTPro-Roman"/>
                <a:cs typeface="HelveticaNeueLTPro-Roman"/>
              </a:rPr>
              <a:t>colours are also designed </a:t>
            </a:r>
            <a:r>
              <a:rPr lang="en-GB" sz="807" spc="-8">
                <a:solidFill>
                  <a:srgbClr val="454546"/>
                </a:solidFill>
                <a:latin typeface="HelveticaNeueLTPro-Roman"/>
                <a:cs typeface="HelveticaNeueLTPro-Roman"/>
              </a:rPr>
              <a:t>with </a:t>
            </a:r>
            <a:r>
              <a:rPr lang="en-GB" sz="807">
                <a:solidFill>
                  <a:srgbClr val="454546"/>
                </a:solidFill>
                <a:latin typeface="HelveticaNeueLTPro-Roman"/>
                <a:cs typeface="HelveticaNeueLTPro-Roman"/>
              </a:rPr>
              <a:t>charts </a:t>
            </a:r>
            <a:r>
              <a:rPr lang="en-GB" sz="807" spc="-4">
                <a:solidFill>
                  <a:srgbClr val="454546"/>
                </a:solidFill>
                <a:latin typeface="HelveticaNeueLTPro-Roman"/>
                <a:cs typeface="HelveticaNeueLTPro-Roman"/>
              </a:rPr>
              <a:t>and colour </a:t>
            </a:r>
            <a:r>
              <a:rPr lang="en-GB" sz="807" spc="-8">
                <a:solidFill>
                  <a:srgbClr val="454546"/>
                </a:solidFill>
                <a:latin typeface="HelveticaNeueLTPro-Roman"/>
                <a:cs typeface="HelveticaNeueLTPro-Roman"/>
              </a:rPr>
              <a:t>coordinating </a:t>
            </a:r>
            <a:r>
              <a:rPr lang="en-GB" sz="807" spc="-4">
                <a:solidFill>
                  <a:srgbClr val="454546"/>
                </a:solidFill>
                <a:latin typeface="HelveticaNeueLTPro-Roman"/>
                <a:cs typeface="HelveticaNeueLTPro-Roman"/>
              </a:rPr>
              <a:t>in</a:t>
            </a:r>
            <a:r>
              <a:rPr lang="en-GB" sz="807" spc="8">
                <a:solidFill>
                  <a:srgbClr val="454546"/>
                </a:solidFill>
                <a:latin typeface="HelveticaNeueLTPro-Roman"/>
                <a:cs typeface="HelveticaNeueLTPro-Roman"/>
              </a:rPr>
              <a:t> </a:t>
            </a:r>
            <a:r>
              <a:rPr lang="en-GB" sz="807" spc="-8">
                <a:solidFill>
                  <a:srgbClr val="454546"/>
                </a:solidFill>
                <a:latin typeface="HelveticaNeueLTPro-Roman"/>
                <a:cs typeface="HelveticaNeueLTPro-Roman"/>
              </a:rPr>
              <a:t>mind.</a:t>
            </a:r>
          </a:p>
          <a:p>
            <a:pPr marL="10241" defTabSz="737354">
              <a:spcBef>
                <a:spcPts val="81"/>
              </a:spcBef>
            </a:pPr>
            <a:r>
              <a:rPr lang="en-GB" sz="968" b="1" spc="-4">
                <a:solidFill>
                  <a:srgbClr val="D43900"/>
                </a:solidFill>
                <a:latin typeface="HelveticaNeueLTPro-Hv"/>
                <a:cs typeface="HelveticaNeueLTPro-Hv"/>
              </a:rPr>
              <a:t>Note</a:t>
            </a:r>
            <a:endParaRPr lang="en-GB" sz="968">
              <a:solidFill>
                <a:srgbClr val="D43900"/>
              </a:solidFill>
              <a:latin typeface="HelveticaNeueLTPro-Hv"/>
              <a:cs typeface="HelveticaNeueLTPro-Hv"/>
            </a:endParaRPr>
          </a:p>
          <a:p>
            <a:pPr marL="10241" marR="4097" defTabSz="737354">
              <a:lnSpc>
                <a:spcPct val="125000"/>
              </a:lnSpc>
            </a:pPr>
            <a:r>
              <a:rPr lang="en-GB" sz="807" spc="-4">
                <a:solidFill>
                  <a:srgbClr val="454546"/>
                </a:solidFill>
                <a:latin typeface="HelveticaNeueLTPro-Roman"/>
                <a:cs typeface="HelveticaNeueLTPro-Roman"/>
              </a:rPr>
              <a:t>When using </a:t>
            </a:r>
            <a:r>
              <a:rPr lang="en-GB" sz="807" spc="-8">
                <a:solidFill>
                  <a:srgbClr val="454546"/>
                </a:solidFill>
                <a:latin typeface="HelveticaNeueLTPro-Roman"/>
                <a:cs typeface="HelveticaNeueLTPro-Roman"/>
              </a:rPr>
              <a:t>the </a:t>
            </a:r>
            <a:r>
              <a:rPr lang="en-GB" sz="807" spc="-4">
                <a:solidFill>
                  <a:srgbClr val="454546"/>
                </a:solidFill>
                <a:latin typeface="HelveticaNeueLTPro-Roman"/>
                <a:cs typeface="HelveticaNeueLTPro-Roman"/>
              </a:rPr>
              <a:t>colour </a:t>
            </a:r>
            <a:r>
              <a:rPr lang="en-GB" sz="807" spc="-8">
                <a:solidFill>
                  <a:srgbClr val="454546"/>
                </a:solidFill>
                <a:latin typeface="HelveticaNeueLTPro-Roman"/>
                <a:cs typeface="HelveticaNeueLTPro-Roman"/>
              </a:rPr>
              <a:t>palette, refer </a:t>
            </a:r>
            <a:r>
              <a:rPr lang="en-GB" sz="807" spc="-12">
                <a:solidFill>
                  <a:srgbClr val="454546"/>
                </a:solidFill>
                <a:latin typeface="HelveticaNeueLTPro-Roman"/>
                <a:cs typeface="HelveticaNeueLTPro-Roman"/>
              </a:rPr>
              <a:t>to </a:t>
            </a:r>
            <a:r>
              <a:rPr lang="en-GB" sz="807" spc="-8">
                <a:solidFill>
                  <a:srgbClr val="454546"/>
                </a:solidFill>
                <a:latin typeface="HelveticaNeueLTPro-Roman"/>
                <a:cs typeface="HelveticaNeueLTPro-Roman"/>
              </a:rPr>
              <a:t>the templates provided  </a:t>
            </a:r>
            <a:r>
              <a:rPr lang="en-GB" sz="807" spc="-4">
                <a:solidFill>
                  <a:srgbClr val="454546"/>
                </a:solidFill>
                <a:latin typeface="HelveticaNeueLTPro-Roman"/>
                <a:cs typeface="HelveticaNeueLTPro-Roman"/>
              </a:rPr>
              <a:t>and </a:t>
            </a:r>
            <a:r>
              <a:rPr lang="en-GB" sz="807">
                <a:solidFill>
                  <a:srgbClr val="454546"/>
                </a:solidFill>
                <a:latin typeface="HelveticaNeueLTPro-Roman"/>
                <a:cs typeface="HelveticaNeueLTPro-Roman"/>
              </a:rPr>
              <a:t>be </a:t>
            </a:r>
            <a:r>
              <a:rPr lang="en-GB" sz="807" spc="-8">
                <a:solidFill>
                  <a:srgbClr val="454546"/>
                </a:solidFill>
                <a:latin typeface="HelveticaNeueLTPro-Roman"/>
                <a:cs typeface="HelveticaNeueLTPro-Roman"/>
              </a:rPr>
              <a:t>mindful of </a:t>
            </a:r>
            <a:r>
              <a:rPr lang="en-GB" sz="807" spc="-4">
                <a:solidFill>
                  <a:srgbClr val="454546"/>
                </a:solidFill>
                <a:latin typeface="HelveticaNeueLTPro-Roman"/>
                <a:cs typeface="HelveticaNeueLTPro-Roman"/>
              </a:rPr>
              <a:t>using </a:t>
            </a:r>
            <a:r>
              <a:rPr lang="en-GB" sz="807" spc="-8">
                <a:solidFill>
                  <a:srgbClr val="454546"/>
                </a:solidFill>
                <a:latin typeface="HelveticaNeueLTPro-Roman"/>
                <a:cs typeface="HelveticaNeueLTPro-Roman"/>
              </a:rPr>
              <a:t>too many </a:t>
            </a:r>
            <a:r>
              <a:rPr lang="en-GB" sz="807" spc="-4">
                <a:solidFill>
                  <a:srgbClr val="454546"/>
                </a:solidFill>
                <a:latin typeface="HelveticaNeueLTPro-Roman"/>
                <a:cs typeface="HelveticaNeueLTPro-Roman"/>
              </a:rPr>
              <a:t>colours on one </a:t>
            </a:r>
            <a:br>
              <a:rPr lang="en-GB" sz="807" spc="-4">
                <a:solidFill>
                  <a:srgbClr val="454546"/>
                </a:solidFill>
                <a:latin typeface="HelveticaNeueLTPro-Roman"/>
                <a:cs typeface="HelveticaNeueLTPro-Roman"/>
              </a:rPr>
            </a:br>
            <a:r>
              <a:rPr lang="en-GB" sz="807" spc="-4">
                <a:solidFill>
                  <a:srgbClr val="454546"/>
                </a:solidFill>
                <a:latin typeface="HelveticaNeueLTPro-Roman"/>
                <a:cs typeface="HelveticaNeueLTPro-Roman"/>
              </a:rPr>
              <a:t>piece </a:t>
            </a:r>
            <a:r>
              <a:rPr lang="en-GB" sz="807" spc="-8">
                <a:solidFill>
                  <a:srgbClr val="454546"/>
                </a:solidFill>
                <a:latin typeface="HelveticaNeueLTPro-Roman"/>
                <a:cs typeface="HelveticaNeueLTPro-Roman"/>
              </a:rPr>
              <a:t>of communication. </a:t>
            </a:r>
            <a:r>
              <a:rPr lang="en-GB" sz="807" spc="-12">
                <a:solidFill>
                  <a:srgbClr val="454546"/>
                </a:solidFill>
                <a:latin typeface="HelveticaNeueLTPro-Roman"/>
                <a:cs typeface="HelveticaNeueLTPro-Roman"/>
              </a:rPr>
              <a:t>Make </a:t>
            </a:r>
            <a:r>
              <a:rPr lang="en-GB" sz="807" spc="-4">
                <a:solidFill>
                  <a:srgbClr val="454546"/>
                </a:solidFill>
                <a:latin typeface="HelveticaNeueLTPro-Roman"/>
                <a:cs typeface="HelveticaNeueLTPro-Roman"/>
              </a:rPr>
              <a:t>sure </a:t>
            </a:r>
            <a:r>
              <a:rPr lang="en-GB" sz="807" spc="-8">
                <a:solidFill>
                  <a:srgbClr val="454546"/>
                </a:solidFill>
                <a:latin typeface="HelveticaNeueLTPro-Roman"/>
                <a:cs typeface="HelveticaNeueLTPro-Roman"/>
              </a:rPr>
              <a:t>the copy </a:t>
            </a:r>
            <a:r>
              <a:rPr lang="en-GB" sz="807" spc="-4">
                <a:solidFill>
                  <a:srgbClr val="454546"/>
                </a:solidFill>
                <a:latin typeface="HelveticaNeueLTPro-Roman"/>
                <a:cs typeface="HelveticaNeueLTPro-Roman"/>
              </a:rPr>
              <a:t>and </a:t>
            </a:r>
            <a:r>
              <a:rPr lang="en-GB" sz="807">
                <a:solidFill>
                  <a:srgbClr val="454546"/>
                </a:solidFill>
                <a:latin typeface="HelveticaNeueLTPro-Roman"/>
                <a:cs typeface="HelveticaNeueLTPro-Roman"/>
              </a:rPr>
              <a:t>imagery </a:t>
            </a:r>
            <a:r>
              <a:rPr lang="en-GB" sz="807" spc="-4">
                <a:solidFill>
                  <a:srgbClr val="454546"/>
                </a:solidFill>
                <a:latin typeface="HelveticaNeueLTPro-Roman"/>
                <a:cs typeface="HelveticaNeueLTPro-Roman"/>
              </a:rPr>
              <a:t>are </a:t>
            </a:r>
            <a:r>
              <a:rPr lang="en-GB" sz="807" spc="-8">
                <a:solidFill>
                  <a:srgbClr val="454546"/>
                </a:solidFill>
                <a:latin typeface="HelveticaNeueLTPro-Roman"/>
                <a:cs typeface="HelveticaNeueLTPro-Roman"/>
              </a:rPr>
              <a:t>legible </a:t>
            </a:r>
            <a:r>
              <a:rPr lang="en-GB" sz="807" spc="-4">
                <a:solidFill>
                  <a:srgbClr val="454546"/>
                </a:solidFill>
                <a:latin typeface="HelveticaNeueLTPro-Roman"/>
                <a:cs typeface="HelveticaNeueLTPro-Roman"/>
              </a:rPr>
              <a:t>and </a:t>
            </a:r>
            <a:r>
              <a:rPr lang="en-GB" sz="807" spc="-8">
                <a:solidFill>
                  <a:srgbClr val="454546"/>
                </a:solidFill>
                <a:latin typeface="HelveticaNeueLTPro-Roman"/>
                <a:cs typeface="HelveticaNeueLTPro-Roman"/>
              </a:rPr>
              <a:t>that </a:t>
            </a:r>
            <a:r>
              <a:rPr lang="en-GB" sz="807" spc="-4">
                <a:solidFill>
                  <a:srgbClr val="454546"/>
                </a:solidFill>
                <a:latin typeface="HelveticaNeueLTPro-Roman"/>
                <a:cs typeface="HelveticaNeueLTPro-Roman"/>
              </a:rPr>
              <a:t>colours are used</a:t>
            </a:r>
            <a:r>
              <a:rPr lang="en-GB" sz="807" spc="16">
                <a:solidFill>
                  <a:srgbClr val="454546"/>
                </a:solidFill>
                <a:latin typeface="HelveticaNeueLTPro-Roman"/>
                <a:cs typeface="HelveticaNeueLTPro-Roman"/>
              </a:rPr>
              <a:t> </a:t>
            </a:r>
            <a:r>
              <a:rPr lang="en-GB" sz="807" spc="-12">
                <a:solidFill>
                  <a:srgbClr val="454546"/>
                </a:solidFill>
                <a:latin typeface="HelveticaNeueLTPro-Roman"/>
                <a:cs typeface="HelveticaNeueLTPro-Roman"/>
              </a:rPr>
              <a:t>sparingly.</a:t>
            </a:r>
            <a:endParaRPr lang="en-GB" sz="807">
              <a:solidFill>
                <a:srgbClr val="454546"/>
              </a:solidFill>
              <a:latin typeface="HelveticaNeueLTPro-Roman"/>
              <a:cs typeface="HelveticaNeueLTPro-Roman"/>
            </a:endParaRPr>
          </a:p>
        </p:txBody>
      </p:sp>
      <p:sp>
        <p:nvSpPr>
          <p:cNvPr id="20" name="Rectangle 19">
            <a:extLst>
              <a:ext uri="{FF2B5EF4-FFF2-40B4-BE49-F238E27FC236}">
                <a16:creationId xmlns:a16="http://schemas.microsoft.com/office/drawing/2014/main" id="{1A785225-9A48-D846-BA65-07C0DF0D6E51}"/>
              </a:ext>
            </a:extLst>
          </p:cNvPr>
          <p:cNvSpPr/>
          <p:nvPr userDrawn="1"/>
        </p:nvSpPr>
        <p:spPr>
          <a:xfrm>
            <a:off x="6096000" y="1918695"/>
            <a:ext cx="579646" cy="216534"/>
          </a:xfrm>
          <a:prstGeom prst="rect">
            <a:avLst/>
          </a:prstGeom>
        </p:spPr>
        <p:txBody>
          <a:bodyPr wrap="none">
            <a:spAutoFit/>
          </a:bodyPr>
          <a:lstStyle/>
          <a:p>
            <a:pPr marL="10241" defTabSz="737354">
              <a:spcBef>
                <a:spcPts val="81"/>
              </a:spcBef>
            </a:pPr>
            <a:r>
              <a:rPr lang="en-GB" sz="807" b="1" i="0">
                <a:solidFill>
                  <a:srgbClr val="D43900"/>
                </a:solidFill>
                <a:latin typeface="HelveticaNeueLT Pro 55 Roman" panose="020B0604020202020204" pitchFamily="34" charset="77"/>
                <a:cs typeface="HelveticaNeueLTPro-Hv"/>
              </a:rPr>
              <a:t>Primary</a:t>
            </a:r>
          </a:p>
        </p:txBody>
      </p:sp>
      <p:sp>
        <p:nvSpPr>
          <p:cNvPr id="22" name="Rectangle 21">
            <a:extLst>
              <a:ext uri="{FF2B5EF4-FFF2-40B4-BE49-F238E27FC236}">
                <a16:creationId xmlns:a16="http://schemas.microsoft.com/office/drawing/2014/main" id="{80EBBE67-735C-BC45-9397-22C2FACEDCE8}"/>
              </a:ext>
            </a:extLst>
          </p:cNvPr>
          <p:cNvSpPr/>
          <p:nvPr userDrawn="1"/>
        </p:nvSpPr>
        <p:spPr>
          <a:xfrm>
            <a:off x="8885406" y="1912955"/>
            <a:ext cx="973985" cy="216534"/>
          </a:xfrm>
          <a:prstGeom prst="rect">
            <a:avLst/>
          </a:prstGeom>
        </p:spPr>
        <p:txBody>
          <a:bodyPr wrap="none">
            <a:spAutoFit/>
          </a:bodyPr>
          <a:lstStyle/>
          <a:p>
            <a:pPr marL="10241" defTabSz="737354">
              <a:spcBef>
                <a:spcPts val="81"/>
              </a:spcBef>
            </a:pPr>
            <a:r>
              <a:rPr lang="en-GB" sz="807" b="1" i="0">
                <a:solidFill>
                  <a:srgbClr val="D43900"/>
                </a:solidFill>
                <a:latin typeface="HelveticaNeueLT Pro 55 Roman" panose="020B0604020202020204" pitchFamily="34" charset="77"/>
                <a:cs typeface="HelveticaNeueLTPro-Hv"/>
              </a:rPr>
              <a:t>Complementary</a:t>
            </a:r>
          </a:p>
        </p:txBody>
      </p:sp>
      <p:sp>
        <p:nvSpPr>
          <p:cNvPr id="23" name="Title 2">
            <a:extLst>
              <a:ext uri="{FF2B5EF4-FFF2-40B4-BE49-F238E27FC236}">
                <a16:creationId xmlns:a16="http://schemas.microsoft.com/office/drawing/2014/main" id="{705249DA-C75A-454C-80D2-291C9ADA6187}"/>
              </a:ext>
            </a:extLst>
          </p:cNvPr>
          <p:cNvSpPr txBox="1">
            <a:spLocks/>
          </p:cNvSpPr>
          <p:nvPr userDrawn="1"/>
        </p:nvSpPr>
        <p:spPr>
          <a:xfrm>
            <a:off x="552150" y="1158466"/>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36"/>
            <a:r>
              <a:rPr lang="en-GB" sz="2500">
                <a:solidFill>
                  <a:srgbClr val="D43900"/>
                </a:solidFill>
                <a:latin typeface="HelveticaNeueLT Pro 55 Roman" panose="020B0604020202020204" pitchFamily="34" charset="77"/>
              </a:rPr>
              <a:t>Title Slide Header</a:t>
            </a:r>
          </a:p>
          <a:p>
            <a:pPr defTabSz="737336"/>
            <a:r>
              <a:rPr lang="en-US" sz="900">
                <a:solidFill>
                  <a:srgbClr val="454546"/>
                </a:solidFill>
                <a:latin typeface="HelveticaNeueLT Pro 55 Roman" panose="020B0604020202020204" pitchFamily="34" charset="77"/>
              </a:rPr>
              <a:t>Helvetica Neue Lt Pro (Roman) – 25pt</a:t>
            </a:r>
          </a:p>
        </p:txBody>
      </p:sp>
      <p:sp>
        <p:nvSpPr>
          <p:cNvPr id="24" name="Text Placeholder 3">
            <a:extLst>
              <a:ext uri="{FF2B5EF4-FFF2-40B4-BE49-F238E27FC236}">
                <a16:creationId xmlns:a16="http://schemas.microsoft.com/office/drawing/2014/main" id="{897AA2E2-E1CF-3541-A4BF-B5E6E7D34363}"/>
              </a:ext>
            </a:extLst>
          </p:cNvPr>
          <p:cNvSpPr txBox="1">
            <a:spLocks/>
          </p:cNvSpPr>
          <p:nvPr userDrawn="1"/>
        </p:nvSpPr>
        <p:spPr>
          <a:xfrm>
            <a:off x="552149" y="2977752"/>
            <a:ext cx="4811099" cy="2981061"/>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4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36">
              <a:spcBef>
                <a:spcPts val="807"/>
              </a:spcBef>
              <a:defRPr/>
            </a:pP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Lorem ipsum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dolor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sit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amet</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consectetuer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adipiscing</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elit. Maecenas porttitor congue massa. Fusce posuere, magna sed pulvinar ultricies, purus lectus malesuada libero, sit amet commodo magna eros quis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urna</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t>
            </a: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r>
              <a:rPr lang="en-US" sz="900">
                <a:solidFill>
                  <a:srgbClr val="454546"/>
                </a:solidFill>
                <a:latin typeface="HelveticaNeueLT Pro 55 Roman" panose="020B0604020202020204" pitchFamily="34" charset="77"/>
              </a:rPr>
              <a:t>Intro copy - Helvetica Neue Lt Pro (Medium) – 12pt</a:t>
            </a: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endParaRPr lang="en-GB" sz="9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endParaRPr>
          </a:p>
          <a:p>
            <a:pPr defTabSz="737336">
              <a:spcBef>
                <a:spcPts val="807"/>
              </a:spcBef>
              <a:defRPr/>
            </a:pPr>
            <a:r>
              <a:rPr lang="en-GB" sz="1400" b="1" i="0">
                <a:solidFill>
                  <a:srgbClr val="D43900"/>
                </a:solidFill>
                <a:latin typeface="HelveticaNeueLT Pro 55 Roman" panose="020B0604020202020204" pitchFamily="34" charset="77"/>
              </a:rPr>
              <a:t>Sub heading 1 – Helvetica Neue LT Pro (Bold) – 14pt </a:t>
            </a: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r>
              <a:rPr lang="en-GB" sz="1200" b="1" i="0">
                <a:solidFill>
                  <a:srgbClr val="D43900"/>
                </a:solidFill>
                <a:latin typeface="HelveticaNeueLT Pro 55 Roman" panose="020B0604020202020204" pitchFamily="34" charset="77"/>
              </a:rPr>
              <a:t>Sub heading 2 – Helvetica Neue LT Pro (Bold) – 12pt </a:t>
            </a: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r>
              <a:rPr lang="en-GB" sz="900" b="1" i="0">
                <a:solidFill>
                  <a:srgbClr val="454546"/>
                </a:solidFill>
                <a:latin typeface="HelveticaNeueLT Pro 55 Roman" panose="020B0604020202020204" pitchFamily="34" charset="77"/>
              </a:rPr>
              <a:t>Sub heading 3 – Helvetica Neue LT Pro (Bold) – 9pt </a:t>
            </a: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endParaRPr lang="en-GB" sz="900" b="0" i="0">
              <a:solidFill>
                <a:srgbClr val="454546"/>
              </a:solidFill>
              <a:latin typeface="HelveticaNeueLT Pro 55 Roman" panose="020B0604020202020204" pitchFamily="34" charset="77"/>
            </a:endParaRP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r>
              <a:rPr lang="en-GB" sz="900" b="0" i="0">
                <a:solidFill>
                  <a:srgbClr val="454546"/>
                </a:solidFill>
                <a:latin typeface="HelveticaNeueLT Pro 55 Roman" panose="020B0604020202020204" pitchFamily="34" charset="77"/>
              </a:rPr>
              <a:t>Body copy – Helvetica Neue LT Pro (Bold) – 9pt </a:t>
            </a: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36" rtl="0" eaLnBrk="1" fontAlgn="auto" latinLnBrk="0" hangingPunct="1">
              <a:lnSpc>
                <a:spcPct val="90000"/>
              </a:lnSpc>
              <a:spcBef>
                <a:spcPts val="807"/>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defTabSz="737336">
              <a:spcBef>
                <a:spcPts val="807"/>
              </a:spcBef>
              <a:defRPr/>
            </a:pPr>
            <a:endParaRPr lang="en-GB" sz="1400" b="1" i="0">
              <a:solidFill>
                <a:srgbClr val="D43900"/>
              </a:solidFill>
              <a:latin typeface="HelveticaNeueLT Pro 55 Roman" panose="020B0604020202020204" pitchFamily="34" charset="77"/>
            </a:endParaRPr>
          </a:p>
          <a:p>
            <a:pPr defTabSz="737336">
              <a:spcBef>
                <a:spcPts val="807"/>
              </a:spcBef>
              <a:defRPr/>
            </a:pPr>
            <a:endParaRPr lang="en-GB" sz="1291">
              <a:solidFill>
                <a:srgbClr val="000000">
                  <a:lumMod val="65000"/>
                  <a:lumOff val="35000"/>
                </a:srgbClr>
              </a:solidFill>
              <a:latin typeface="HelveticaNeueLT Pro 55 Roman" panose="020B0604020202020204" pitchFamily="34" charset="77"/>
            </a:endParaRPr>
          </a:p>
        </p:txBody>
      </p:sp>
      <p:sp>
        <p:nvSpPr>
          <p:cNvPr id="27" name="Title 1">
            <a:extLst>
              <a:ext uri="{FF2B5EF4-FFF2-40B4-BE49-F238E27FC236}">
                <a16:creationId xmlns:a16="http://schemas.microsoft.com/office/drawing/2014/main" id="{D4A9DA12-082B-A34C-8468-11587E48967B}"/>
              </a:ext>
            </a:extLst>
          </p:cNvPr>
          <p:cNvSpPr txBox="1">
            <a:spLocks/>
          </p:cNvSpPr>
          <p:nvPr userDrawn="1"/>
        </p:nvSpPr>
        <p:spPr>
          <a:xfrm>
            <a:off x="552150" y="713193"/>
            <a:ext cx="3914023" cy="39071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737336"/>
            <a:r>
              <a:rPr lang="en-US" sz="1613" b="0" i="0">
                <a:solidFill>
                  <a:srgbClr val="454546"/>
                </a:solidFill>
                <a:latin typeface="HelveticaNeueLT Pro 65 Md" panose="020B0604020202020204" pitchFamily="34" charset="77"/>
              </a:rPr>
              <a:t>PowerPoint Template Guide</a:t>
            </a:r>
          </a:p>
        </p:txBody>
      </p:sp>
      <p:sp>
        <p:nvSpPr>
          <p:cNvPr id="30" name="Title 2">
            <a:extLst>
              <a:ext uri="{FF2B5EF4-FFF2-40B4-BE49-F238E27FC236}">
                <a16:creationId xmlns:a16="http://schemas.microsoft.com/office/drawing/2014/main" id="{D8F9DDC2-B081-0641-9597-6AFD59265FE2}"/>
              </a:ext>
            </a:extLst>
          </p:cNvPr>
          <p:cNvSpPr txBox="1">
            <a:spLocks/>
          </p:cNvSpPr>
          <p:nvPr userDrawn="1"/>
        </p:nvSpPr>
        <p:spPr>
          <a:xfrm>
            <a:off x="552150" y="1818342"/>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36"/>
            <a:r>
              <a:rPr lang="en-GB" sz="2000">
                <a:solidFill>
                  <a:srgbClr val="D43900"/>
                </a:solidFill>
                <a:latin typeface="HelveticaNeueLT Pro 55 Roman" panose="020B0604020202020204" pitchFamily="34" charset="77"/>
              </a:rPr>
              <a:t>Section Title</a:t>
            </a:r>
          </a:p>
          <a:p>
            <a:pPr defTabSz="737336"/>
            <a:r>
              <a:rPr lang="en-US" sz="900">
                <a:solidFill>
                  <a:srgbClr val="454546"/>
                </a:solidFill>
                <a:latin typeface="HelveticaNeueLT Pro 55 Roman" panose="020B0604020202020204" pitchFamily="34" charset="77"/>
              </a:rPr>
              <a:t>Helvetica Neue Lt Pro (Roman) – 20pt</a:t>
            </a:r>
          </a:p>
        </p:txBody>
      </p:sp>
      <p:sp>
        <p:nvSpPr>
          <p:cNvPr id="31" name="Title 2">
            <a:extLst>
              <a:ext uri="{FF2B5EF4-FFF2-40B4-BE49-F238E27FC236}">
                <a16:creationId xmlns:a16="http://schemas.microsoft.com/office/drawing/2014/main" id="{03E029CE-9E7F-E244-9307-4763DEC2F5A6}"/>
              </a:ext>
            </a:extLst>
          </p:cNvPr>
          <p:cNvSpPr txBox="1">
            <a:spLocks/>
          </p:cNvSpPr>
          <p:nvPr userDrawn="1"/>
        </p:nvSpPr>
        <p:spPr>
          <a:xfrm>
            <a:off x="552150" y="2376383"/>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36"/>
            <a:r>
              <a:rPr lang="en-GB" sz="1800" b="1" i="0">
                <a:solidFill>
                  <a:srgbClr val="D43900"/>
                </a:solidFill>
                <a:latin typeface="HelveticaNeueLT Pro 55 Roman" panose="020B0604020202020204" pitchFamily="34" charset="77"/>
              </a:rPr>
              <a:t>Heading</a:t>
            </a:r>
            <a:r>
              <a:rPr lang="en-GB" sz="2000" b="1" i="0">
                <a:solidFill>
                  <a:srgbClr val="D43900"/>
                </a:solidFill>
                <a:latin typeface="HelveticaNeueLT Pro 55 Roman" panose="020B0604020202020204" pitchFamily="34" charset="77"/>
              </a:rPr>
              <a:t> </a:t>
            </a:r>
          </a:p>
          <a:p>
            <a:pPr defTabSz="737336"/>
            <a:r>
              <a:rPr lang="en-US" sz="900">
                <a:solidFill>
                  <a:srgbClr val="454546"/>
                </a:solidFill>
                <a:latin typeface="HelveticaNeueLT Pro 55 Roman" panose="020B0604020202020204" pitchFamily="34" charset="77"/>
              </a:rPr>
              <a:t>Helvetica Neue Lt Pro (Roman) – 18pt</a:t>
            </a:r>
          </a:p>
        </p:txBody>
      </p:sp>
    </p:spTree>
    <p:extLst>
      <p:ext uri="{BB962C8B-B14F-4D97-AF65-F5344CB8AC3E}">
        <p14:creationId xmlns:p14="http://schemas.microsoft.com/office/powerpoint/2010/main" val="1450326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FFACF0BA-FCB8-2D4A-9836-FD816C771AFC}"/>
              </a:ext>
            </a:extLst>
          </p:cNvPr>
          <p:cNvPicPr>
            <a:picLocks noChangeAspect="1"/>
          </p:cNvPicPr>
          <p:nvPr userDrawn="1"/>
        </p:nvPicPr>
        <p:blipFill>
          <a:blip r:embed="rId2"/>
          <a:srcRect/>
          <a:stretch/>
        </p:blipFill>
        <p:spPr>
          <a:xfrm>
            <a:off x="0" y="3363"/>
            <a:ext cx="12192000" cy="6858000"/>
          </a:xfrm>
          <a:prstGeom prst="rect">
            <a:avLst/>
          </a:prstGeom>
        </p:spPr>
      </p:pic>
      <p:sp>
        <p:nvSpPr>
          <p:cNvPr id="12" name="Graphic 10">
            <a:extLst>
              <a:ext uri="{FF2B5EF4-FFF2-40B4-BE49-F238E27FC236}">
                <a16:creationId xmlns:a16="http://schemas.microsoft.com/office/drawing/2014/main" id="{1B9E42E0-13AA-6A48-A255-8D58FE3B4315}"/>
              </a:ext>
            </a:extLst>
          </p:cNvPr>
          <p:cNvSpPr/>
          <p:nvPr userDrawn="1"/>
        </p:nvSpPr>
        <p:spPr>
          <a:xfrm>
            <a:off x="-18960" y="5412221"/>
            <a:ext cx="12254029" cy="1305611"/>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819"/>
          </a:p>
        </p:txBody>
      </p:sp>
      <p:sp>
        <p:nvSpPr>
          <p:cNvPr id="13" name="Graphic 8">
            <a:extLst>
              <a:ext uri="{FF2B5EF4-FFF2-40B4-BE49-F238E27FC236}">
                <a16:creationId xmlns:a16="http://schemas.microsoft.com/office/drawing/2014/main" id="{2D7510F3-093B-E64A-B16B-110C2C132E80}"/>
              </a:ext>
            </a:extLst>
          </p:cNvPr>
          <p:cNvSpPr/>
          <p:nvPr userDrawn="1"/>
        </p:nvSpPr>
        <p:spPr>
          <a:xfrm>
            <a:off x="-25971" y="6232998"/>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819"/>
          </a:p>
        </p:txBody>
      </p:sp>
      <p:pic>
        <p:nvPicPr>
          <p:cNvPr id="14" name="Picture 13">
            <a:extLst>
              <a:ext uri="{FF2B5EF4-FFF2-40B4-BE49-F238E27FC236}">
                <a16:creationId xmlns:a16="http://schemas.microsoft.com/office/drawing/2014/main" id="{F6E10B3A-3D2A-914A-8840-26A7EB4E7A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899" y="6398520"/>
            <a:ext cx="1451231" cy="213867"/>
          </a:xfrm>
          <a:prstGeom prst="rect">
            <a:avLst/>
          </a:prstGeom>
        </p:spPr>
      </p:pic>
    </p:spTree>
    <p:extLst>
      <p:ext uri="{BB962C8B-B14F-4D97-AF65-F5344CB8AC3E}">
        <p14:creationId xmlns:p14="http://schemas.microsoft.com/office/powerpoint/2010/main" val="2248163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userDrawn="1"/>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a:solidFill>
                    <a:schemeClr val="bg1">
                      <a:lumMod val="50000"/>
                    </a:schemeClr>
                  </a:solidFill>
                </a:rPr>
                <a:t>Shift+Alt+Right arrow key = increase level</a:t>
              </a:r>
              <a:br>
                <a:rPr lang="en-GB" sz="853">
                  <a:solidFill>
                    <a:schemeClr val="bg1">
                      <a:lumMod val="50000"/>
                    </a:schemeClr>
                  </a:solidFill>
                </a:rPr>
              </a:br>
              <a:r>
                <a:rPr lang="en-GB" sz="853">
                  <a:solidFill>
                    <a:schemeClr val="bg1">
                      <a:lumMod val="50000"/>
                    </a:schemeClr>
                  </a:solidFill>
                </a:rPr>
                <a:t>Shift+Alt+Left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627341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01467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CE18BB-8A9A-4230-868D-0996713794E9}"/>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a:t>   </a:t>
            </a:r>
          </a:p>
        </p:txBody>
      </p:sp>
      <p:sp>
        <p:nvSpPr>
          <p:cNvPr id="3" name="Text Placeholder 2">
            <a:extLst>
              <a:ext uri="{FF2B5EF4-FFF2-40B4-BE49-F238E27FC236}">
                <a16:creationId xmlns:a16="http://schemas.microsoft.com/office/drawing/2014/main" id="{3A043140-9E20-47E5-ADE6-D31C09457807}"/>
              </a:ext>
            </a:extLst>
          </p:cNvPr>
          <p:cNvSpPr>
            <a:spLocks noGrp="1"/>
          </p:cNvSpPr>
          <p:nvPr>
            <p:ph type="body" sz="quarter" idx="15"/>
          </p:nvPr>
        </p:nvSpPr>
        <p:spPr>
          <a:xfrm>
            <a:off x="431800" y="1416001"/>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Click to edit Master text styles</a:t>
            </a:r>
          </a:p>
        </p:txBody>
      </p:sp>
      <p:sp>
        <p:nvSpPr>
          <p:cNvPr id="6" name="Text Placeholder 2">
            <a:extLst>
              <a:ext uri="{FF2B5EF4-FFF2-40B4-BE49-F238E27FC236}">
                <a16:creationId xmlns:a16="http://schemas.microsoft.com/office/drawing/2014/main" id="{1825EDD5-C8D0-479D-8200-3E2F103CDD2A}"/>
              </a:ext>
            </a:extLst>
          </p:cNvPr>
          <p:cNvSpPr>
            <a:spLocks noGrp="1"/>
          </p:cNvSpPr>
          <p:nvPr>
            <p:ph type="body" sz="quarter" idx="16"/>
          </p:nvPr>
        </p:nvSpPr>
        <p:spPr>
          <a:xfrm>
            <a:off x="431800" y="1791735"/>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Click to edit Master text styles</a:t>
            </a:r>
          </a:p>
        </p:txBody>
      </p:sp>
      <p:sp>
        <p:nvSpPr>
          <p:cNvPr id="9" name="Round Diagonal Corner Rectangle 4">
            <a:extLst>
              <a:ext uri="{FF2B5EF4-FFF2-40B4-BE49-F238E27FC236}">
                <a16:creationId xmlns:a16="http://schemas.microsoft.com/office/drawing/2014/main" id="{98FBF951-2FE8-4B4E-8C56-DDECA1E6F8E1}"/>
              </a:ext>
            </a:extLst>
          </p:cNvPr>
          <p:cNvSpPr/>
          <p:nvPr/>
        </p:nvSpPr>
        <p:spPr>
          <a:xfrm>
            <a:off x="12514257" y="-2970"/>
            <a:ext cx="2576459" cy="413022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a:solidFill>
                  <a:schemeClr val="bg1">
                    <a:lumMod val="50000"/>
                  </a:schemeClr>
                </a:solidFill>
              </a:rPr>
              <a:t>Image placeholders</a:t>
            </a:r>
          </a:p>
          <a:p>
            <a:pPr marL="0" lvl="1" indent="0">
              <a:spcAft>
                <a:spcPts val="132"/>
              </a:spcAft>
            </a:pPr>
            <a:r>
              <a:rPr lang="en-GB" sz="849" noProof="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a:solidFill>
                  <a:schemeClr val="bg1">
                    <a:lumMod val="50000"/>
                  </a:schemeClr>
                </a:solidFill>
              </a:rPr>
              <a:t>Select image and ‘insert’</a:t>
            </a:r>
          </a:p>
          <a:p>
            <a:pPr marL="0" lvl="2" indent="0">
              <a:spcAft>
                <a:spcPts val="132"/>
              </a:spcAft>
              <a:buFontTx/>
              <a:buNone/>
            </a:pPr>
            <a:r>
              <a:rPr lang="en-GB" sz="849" noProof="0">
                <a:solidFill>
                  <a:schemeClr val="bg1">
                    <a:lumMod val="50000"/>
                  </a:schemeClr>
                </a:solidFill>
              </a:rPr>
              <a:t>When you have reset the slide the image may need readjusting</a:t>
            </a:r>
          </a:p>
          <a:p>
            <a:pPr marL="0" lvl="1" indent="0">
              <a:spcAft>
                <a:spcPts val="132"/>
              </a:spcAft>
            </a:pPr>
            <a:r>
              <a:rPr lang="en-GB" sz="849" b="1" noProof="0">
                <a:solidFill>
                  <a:schemeClr val="bg1">
                    <a:lumMod val="50000"/>
                  </a:schemeClr>
                </a:solidFill>
              </a:rPr>
              <a:t>Insert image</a:t>
            </a:r>
          </a:p>
          <a:p>
            <a:pPr marL="0" lvl="1" indent="0">
              <a:spcAft>
                <a:spcPts val="132"/>
              </a:spcAft>
            </a:pPr>
            <a:r>
              <a:rPr lang="en-GB" sz="849" noProof="0">
                <a:solidFill>
                  <a:schemeClr val="bg1">
                    <a:lumMod val="50000"/>
                  </a:schemeClr>
                </a:solidFill>
              </a:rPr>
              <a:t>To insert an image click on the ‘picture placeholder icon’, navigate to the file and insert.</a:t>
            </a:r>
          </a:p>
          <a:p>
            <a:pPr>
              <a:spcAft>
                <a:spcPts val="132"/>
              </a:spcAft>
            </a:pPr>
            <a:r>
              <a:rPr lang="en-GB" sz="849" b="1" noProof="0">
                <a:solidFill>
                  <a:schemeClr val="bg1">
                    <a:lumMod val="50000"/>
                  </a:schemeClr>
                </a:solidFill>
              </a:rPr>
              <a:t>Crop image</a:t>
            </a:r>
          </a:p>
          <a:p>
            <a:pPr marL="0" lvl="1" indent="0">
              <a:spcAft>
                <a:spcPts val="132"/>
              </a:spcAft>
            </a:pPr>
            <a:r>
              <a:rPr lang="en-GB" sz="849" noProof="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a:solidFill>
                  <a:schemeClr val="bg1">
                    <a:lumMod val="50000"/>
                  </a:schemeClr>
                </a:solidFill>
              </a:rPr>
              <a:t>Select ‘Crop’</a:t>
            </a:r>
          </a:p>
          <a:p>
            <a:pPr marL="0" indent="0">
              <a:spcAft>
                <a:spcPts val="136"/>
              </a:spcAft>
              <a:buFont typeface="Arial" pitchFamily="34" charset="0"/>
              <a:buNone/>
            </a:pPr>
            <a:r>
              <a:rPr lang="en-GB" sz="849" b="1" noProof="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a:solidFill>
                <a:schemeClr val="bg1">
                  <a:lumMod val="50000"/>
                </a:schemeClr>
              </a:solidFill>
              <a:latin typeface="+mn-lt"/>
              <a:ea typeface="+mn-ea"/>
              <a:cs typeface="+mn-cs"/>
            </a:endParaRPr>
          </a:p>
          <a:p>
            <a:pPr>
              <a:spcAft>
                <a:spcPts val="136"/>
              </a:spcAft>
            </a:pPr>
            <a:endParaRPr lang="en-GB" sz="849" kern="1200" noProof="0">
              <a:solidFill>
                <a:schemeClr val="bg1">
                  <a:lumMod val="50000"/>
                </a:schemeClr>
              </a:solidFill>
              <a:latin typeface="+mn-lt"/>
              <a:ea typeface="+mn-ea"/>
              <a:cs typeface="+mn-cs"/>
            </a:endParaRPr>
          </a:p>
          <a:p>
            <a:pPr>
              <a:spcAft>
                <a:spcPts val="136"/>
              </a:spcAft>
            </a:pPr>
            <a:r>
              <a:rPr lang="en-GB" sz="849" kern="1200" noProof="0">
                <a:solidFill>
                  <a:schemeClr val="bg1">
                    <a:lumMod val="50000"/>
                  </a:schemeClr>
                </a:solidFill>
                <a:latin typeface="+mn-lt"/>
                <a:ea typeface="+mn-ea"/>
                <a:cs typeface="+mn-cs"/>
              </a:rPr>
              <a:t>When you have placed your image you may need to change the colour of the text so it can be seen against the image. This can be changed to dark grey or white.</a:t>
            </a:r>
          </a:p>
        </p:txBody>
      </p:sp>
      <p:sp>
        <p:nvSpPr>
          <p:cNvPr id="7" name="Rectangle 6">
            <a:hlinkClick r:id="rId2"/>
            <a:extLst>
              <a:ext uri="{FF2B5EF4-FFF2-40B4-BE49-F238E27FC236}">
                <a16:creationId xmlns:a16="http://schemas.microsoft.com/office/drawing/2014/main" id="{0A0E5D64-357E-499F-BEC7-89044AF12844}"/>
              </a:ext>
            </a:extLst>
          </p:cNvPr>
          <p:cNvSpPr/>
          <p:nvPr/>
        </p:nvSpPr>
        <p:spPr>
          <a:xfrm>
            <a:off x="12558954" y="3394312"/>
            <a:ext cx="2336116" cy="130677"/>
          </a:xfrm>
          <a:prstGeom prst="rect">
            <a:avLst/>
          </a:prstGeom>
          <a:noFill/>
        </p:spPr>
        <p:txBody>
          <a:bodyPr wrap="square" lIns="0" tIns="0" rIns="0" bIns="0" rtlCol="0" anchor="ctr">
            <a:spAutoFit/>
          </a:bodyPr>
          <a:lstStyle/>
          <a:p>
            <a:r>
              <a:rPr lang="en-GB" sz="849">
                <a:cs typeface="Arial" panose="020B0604020202020204" pitchFamily="34" charset="0"/>
              </a:rPr>
              <a:t>https://nationalgrid.onbrandcloud.com/login/</a:t>
            </a:r>
          </a:p>
        </p:txBody>
      </p:sp>
      <p:pic>
        <p:nvPicPr>
          <p:cNvPr id="13" name="Picture 12">
            <a:extLst>
              <a:ext uri="{FF2B5EF4-FFF2-40B4-BE49-F238E27FC236}">
                <a16:creationId xmlns:a16="http://schemas.microsoft.com/office/drawing/2014/main" id="{DC0E0B6B-9082-4BDB-A555-BA6DEB512DD5}"/>
              </a:ext>
            </a:extLst>
          </p:cNvPr>
          <p:cNvPicPr>
            <a:picLocks noChangeAspect="1"/>
          </p:cNvPicPr>
          <p:nvPr/>
        </p:nvPicPr>
        <p:blipFill>
          <a:blip r:embed="rId3"/>
          <a:stretch>
            <a:fillRect/>
          </a:stretch>
        </p:blipFill>
        <p:spPr>
          <a:xfrm>
            <a:off x="9965223" y="6237768"/>
            <a:ext cx="1794176" cy="268024"/>
          </a:xfrm>
          <a:prstGeom prst="rect">
            <a:avLst/>
          </a:prstGeom>
        </p:spPr>
      </p:pic>
      <p:sp>
        <p:nvSpPr>
          <p:cNvPr id="4" name="Title 3">
            <a:extLst>
              <a:ext uri="{FF2B5EF4-FFF2-40B4-BE49-F238E27FC236}">
                <a16:creationId xmlns:a16="http://schemas.microsoft.com/office/drawing/2014/main" id="{85FE02F7-EA91-42A2-AC0B-ADF0B456DEC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427384602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Key mess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4D86A5-6CC8-471F-8BD3-04C9F0CDCDD9}"/>
              </a:ext>
            </a:extLst>
          </p:cNvPr>
          <p:cNvSpPr>
            <a:spLocks noGrp="1"/>
          </p:cNvSpPr>
          <p:nvPr>
            <p:ph type="pic" sz="quarter" idx="16" hasCustomPrompt="1"/>
          </p:nvPr>
        </p:nvSpPr>
        <p:spPr>
          <a:xfrm>
            <a:off x="2706879" y="0"/>
            <a:ext cx="9485121" cy="6857037"/>
          </a:xfrm>
          <a:custGeom>
            <a:avLst/>
            <a:gdLst>
              <a:gd name="connsiteX0" fmla="*/ 925004 w 7113841"/>
              <a:gd name="connsiteY0" fmla="*/ 0 h 5142778"/>
              <a:gd name="connsiteX1" fmla="*/ 7113841 w 7113841"/>
              <a:gd name="connsiteY1" fmla="*/ 0 h 5142778"/>
              <a:gd name="connsiteX2" fmla="*/ 7113841 w 7113841"/>
              <a:gd name="connsiteY2" fmla="*/ 4345781 h 5142778"/>
              <a:gd name="connsiteX3" fmla="*/ 7113839 w 7113841"/>
              <a:gd name="connsiteY3" fmla="*/ 4345781 h 5142778"/>
              <a:gd name="connsiteX4" fmla="*/ 7113839 w 7113841"/>
              <a:gd name="connsiteY4" fmla="*/ 4344165 h 5142778"/>
              <a:gd name="connsiteX5" fmla="*/ 7065051 w 7113841"/>
              <a:gd name="connsiteY5" fmla="*/ 4326824 h 5142778"/>
              <a:gd name="connsiteX6" fmla="*/ 7016980 w 7113841"/>
              <a:gd name="connsiteY6" fmla="*/ 4310591 h 5142778"/>
              <a:gd name="connsiteX7" fmla="*/ 6969613 w 7113841"/>
              <a:gd name="connsiteY7" fmla="*/ 4295447 h 5142778"/>
              <a:gd name="connsiteX8" fmla="*/ 6922939 w 7113841"/>
              <a:gd name="connsiteY8" fmla="*/ 4281374 h 5142778"/>
              <a:gd name="connsiteX9" fmla="*/ 6876941 w 7113841"/>
              <a:gd name="connsiteY9" fmla="*/ 4268353 h 5142778"/>
              <a:gd name="connsiteX10" fmla="*/ 6831609 w 7113841"/>
              <a:gd name="connsiteY10" fmla="*/ 4256365 h 5142778"/>
              <a:gd name="connsiteX11" fmla="*/ 6786928 w 7113841"/>
              <a:gd name="connsiteY11" fmla="*/ 4245394 h 5142778"/>
              <a:gd name="connsiteX12" fmla="*/ 6742887 w 7113841"/>
              <a:gd name="connsiteY12" fmla="*/ 4235421 h 5142778"/>
              <a:gd name="connsiteX13" fmla="*/ 6699472 w 7113841"/>
              <a:gd name="connsiteY13" fmla="*/ 4226427 h 5142778"/>
              <a:gd name="connsiteX14" fmla="*/ 6656669 w 7113841"/>
              <a:gd name="connsiteY14" fmla="*/ 4218394 h 5142778"/>
              <a:gd name="connsiteX15" fmla="*/ 6614465 w 7113841"/>
              <a:gd name="connsiteY15" fmla="*/ 4211304 h 5142778"/>
              <a:gd name="connsiteX16" fmla="*/ 6572851 w 7113841"/>
              <a:gd name="connsiteY16" fmla="*/ 4205138 h 5142778"/>
              <a:gd name="connsiteX17" fmla="*/ 6552259 w 7113841"/>
              <a:gd name="connsiteY17" fmla="*/ 4202397 h 5142778"/>
              <a:gd name="connsiteX18" fmla="*/ 6531808 w 7113841"/>
              <a:gd name="connsiteY18" fmla="*/ 4199880 h 5142778"/>
              <a:gd name="connsiteX19" fmla="*/ 6511499 w 7113841"/>
              <a:gd name="connsiteY19" fmla="*/ 4197584 h 5142778"/>
              <a:gd name="connsiteX20" fmla="*/ 6491327 w 7113841"/>
              <a:gd name="connsiteY20" fmla="*/ 4195509 h 5142778"/>
              <a:gd name="connsiteX21" fmla="*/ 6471293 w 7113841"/>
              <a:gd name="connsiteY21" fmla="*/ 4193650 h 5142778"/>
              <a:gd name="connsiteX22" fmla="*/ 6451393 w 7113841"/>
              <a:gd name="connsiteY22" fmla="*/ 4192007 h 5142778"/>
              <a:gd name="connsiteX23" fmla="*/ 6431629 w 7113841"/>
              <a:gd name="connsiteY23" fmla="*/ 4190577 h 5142778"/>
              <a:gd name="connsiteX24" fmla="*/ 6411994 w 7113841"/>
              <a:gd name="connsiteY24" fmla="*/ 4189358 h 5142778"/>
              <a:gd name="connsiteX25" fmla="*/ 6392492 w 7113841"/>
              <a:gd name="connsiteY25" fmla="*/ 4188346 h 5142778"/>
              <a:gd name="connsiteX26" fmla="*/ 6373117 w 7113841"/>
              <a:gd name="connsiteY26" fmla="*/ 4187541 h 5142778"/>
              <a:gd name="connsiteX27" fmla="*/ 6353871 w 7113841"/>
              <a:gd name="connsiteY27" fmla="*/ 4186940 h 5142778"/>
              <a:gd name="connsiteX28" fmla="*/ 6334749 w 7113841"/>
              <a:gd name="connsiteY28" fmla="*/ 4186540 h 5142778"/>
              <a:gd name="connsiteX29" fmla="*/ 6315752 w 7113841"/>
              <a:gd name="connsiteY29" fmla="*/ 4186339 h 5142778"/>
              <a:gd name="connsiteX30" fmla="*/ 6296876 w 7113841"/>
              <a:gd name="connsiteY30" fmla="*/ 4186336 h 5142778"/>
              <a:gd name="connsiteX31" fmla="*/ 6278122 w 7113841"/>
              <a:gd name="connsiteY31" fmla="*/ 4186526 h 5142778"/>
              <a:gd name="connsiteX32" fmla="*/ 6259485 w 7113841"/>
              <a:gd name="connsiteY32" fmla="*/ 4186909 h 5142778"/>
              <a:gd name="connsiteX33" fmla="*/ 6240968 w 7113841"/>
              <a:gd name="connsiteY33" fmla="*/ 4187483 h 5142778"/>
              <a:gd name="connsiteX34" fmla="*/ 6222565 w 7113841"/>
              <a:gd name="connsiteY34" fmla="*/ 4188243 h 5142778"/>
              <a:gd name="connsiteX35" fmla="*/ 6204277 w 7113841"/>
              <a:gd name="connsiteY35" fmla="*/ 4189190 h 5142778"/>
              <a:gd name="connsiteX36" fmla="*/ 6186101 w 7113841"/>
              <a:gd name="connsiteY36" fmla="*/ 4190320 h 5142778"/>
              <a:gd name="connsiteX37" fmla="*/ 6168036 w 7113841"/>
              <a:gd name="connsiteY37" fmla="*/ 4191630 h 5142778"/>
              <a:gd name="connsiteX38" fmla="*/ 6150080 w 7113841"/>
              <a:gd name="connsiteY38" fmla="*/ 4193119 h 5142778"/>
              <a:gd name="connsiteX39" fmla="*/ 6132232 w 7113841"/>
              <a:gd name="connsiteY39" fmla="*/ 4194785 h 5142778"/>
              <a:gd name="connsiteX40" fmla="*/ 6114490 w 7113841"/>
              <a:gd name="connsiteY40" fmla="*/ 4196625 h 5142778"/>
              <a:gd name="connsiteX41" fmla="*/ 6096852 w 7113841"/>
              <a:gd name="connsiteY41" fmla="*/ 4198636 h 5142778"/>
              <a:gd name="connsiteX42" fmla="*/ 6079317 w 7113841"/>
              <a:gd name="connsiteY42" fmla="*/ 4200817 h 5142778"/>
              <a:gd name="connsiteX43" fmla="*/ 6061883 w 7113841"/>
              <a:gd name="connsiteY43" fmla="*/ 4203166 h 5142778"/>
              <a:gd name="connsiteX44" fmla="*/ 6044549 w 7113841"/>
              <a:gd name="connsiteY44" fmla="*/ 4205679 h 5142778"/>
              <a:gd name="connsiteX45" fmla="*/ 6027313 w 7113841"/>
              <a:gd name="connsiteY45" fmla="*/ 4208355 h 5142778"/>
              <a:gd name="connsiteX46" fmla="*/ 6010172 w 7113841"/>
              <a:gd name="connsiteY46" fmla="*/ 4211191 h 5142778"/>
              <a:gd name="connsiteX47" fmla="*/ 5976173 w 7113841"/>
              <a:gd name="connsiteY47" fmla="*/ 4217335 h 5142778"/>
              <a:gd name="connsiteX48" fmla="*/ 5942540 w 7113841"/>
              <a:gd name="connsiteY48" fmla="*/ 4224094 h 5142778"/>
              <a:gd name="connsiteX49" fmla="*/ 5892747 w 7113841"/>
              <a:gd name="connsiteY49" fmla="*/ 4235344 h 5142778"/>
              <a:gd name="connsiteX50" fmla="*/ 5859970 w 7113841"/>
              <a:gd name="connsiteY50" fmla="*/ 4243558 h 5142778"/>
              <a:gd name="connsiteX51" fmla="*/ 5827512 w 7113841"/>
              <a:gd name="connsiteY51" fmla="*/ 4252322 h 5142778"/>
              <a:gd name="connsiteX52" fmla="*/ 5795362 w 7113841"/>
              <a:gd name="connsiteY52" fmla="*/ 4261618 h 5142778"/>
              <a:gd name="connsiteX53" fmla="*/ 5763504 w 7113841"/>
              <a:gd name="connsiteY53" fmla="*/ 4271428 h 5142778"/>
              <a:gd name="connsiteX54" fmla="*/ 5731928 w 7113841"/>
              <a:gd name="connsiteY54" fmla="*/ 4281734 h 5142778"/>
              <a:gd name="connsiteX55" fmla="*/ 5700619 w 7113841"/>
              <a:gd name="connsiteY55" fmla="*/ 4292517 h 5142778"/>
              <a:gd name="connsiteX56" fmla="*/ 5669565 w 7113841"/>
              <a:gd name="connsiteY56" fmla="*/ 4303758 h 5142778"/>
              <a:gd name="connsiteX57" fmla="*/ 5638752 w 7113841"/>
              <a:gd name="connsiteY57" fmla="*/ 4315440 h 5142778"/>
              <a:gd name="connsiteX58" fmla="*/ 5608167 w 7113841"/>
              <a:gd name="connsiteY58" fmla="*/ 4327545 h 5142778"/>
              <a:gd name="connsiteX59" fmla="*/ 5577799 w 7113841"/>
              <a:gd name="connsiteY59" fmla="*/ 4340054 h 5142778"/>
              <a:gd name="connsiteX60" fmla="*/ 5547632 w 7113841"/>
              <a:gd name="connsiteY60" fmla="*/ 4352948 h 5142778"/>
              <a:gd name="connsiteX61" fmla="*/ 5517655 w 7113841"/>
              <a:gd name="connsiteY61" fmla="*/ 4366210 h 5142778"/>
              <a:gd name="connsiteX62" fmla="*/ 5487855 w 7113841"/>
              <a:gd name="connsiteY62" fmla="*/ 4379822 h 5142778"/>
              <a:gd name="connsiteX63" fmla="*/ 5443456 w 7113841"/>
              <a:gd name="connsiteY63" fmla="*/ 4400854 h 5142778"/>
              <a:gd name="connsiteX64" fmla="*/ 5399381 w 7113841"/>
              <a:gd name="connsiteY64" fmla="*/ 4422570 h 5142778"/>
              <a:gd name="connsiteX65" fmla="*/ 5355585 w 7113841"/>
              <a:gd name="connsiteY65" fmla="*/ 4444908 h 5142778"/>
              <a:gd name="connsiteX66" fmla="*/ 5312025 w 7113841"/>
              <a:gd name="connsiteY66" fmla="*/ 4467805 h 5142778"/>
              <a:gd name="connsiteX67" fmla="*/ 5254235 w 7113841"/>
              <a:gd name="connsiteY67" fmla="*/ 4499099 h 5142778"/>
              <a:gd name="connsiteX68" fmla="*/ 5167962 w 7113841"/>
              <a:gd name="connsiteY68" fmla="*/ 4547383 h 5142778"/>
              <a:gd name="connsiteX69" fmla="*/ 4952295 w 7113841"/>
              <a:gd name="connsiteY69" fmla="*/ 4672140 h 5142778"/>
              <a:gd name="connsiteX70" fmla="*/ 4791671 w 7113841"/>
              <a:gd name="connsiteY70" fmla="*/ 4763822 h 5142778"/>
              <a:gd name="connsiteX71" fmla="*/ 4717297 w 7113841"/>
              <a:gd name="connsiteY71" fmla="*/ 4804607 h 5142778"/>
              <a:gd name="connsiteX72" fmla="*/ 4656988 w 7113841"/>
              <a:gd name="connsiteY72" fmla="*/ 4836560 h 5142778"/>
              <a:gd name="connsiteX73" fmla="*/ 4611217 w 7113841"/>
              <a:gd name="connsiteY73" fmla="*/ 4860036 h 5142778"/>
              <a:gd name="connsiteX74" fmla="*/ 4564933 w 7113841"/>
              <a:gd name="connsiteY74" fmla="*/ 4883024 h 5142778"/>
              <a:gd name="connsiteX75" fmla="*/ 4518093 w 7113841"/>
              <a:gd name="connsiteY75" fmla="*/ 4905462 h 5142778"/>
              <a:gd name="connsiteX76" fmla="*/ 4470653 w 7113841"/>
              <a:gd name="connsiteY76" fmla="*/ 4927290 h 5142778"/>
              <a:gd name="connsiteX77" fmla="*/ 4438671 w 7113841"/>
              <a:gd name="connsiteY77" fmla="*/ 4941472 h 5142778"/>
              <a:gd name="connsiteX78" fmla="*/ 4406390 w 7113841"/>
              <a:gd name="connsiteY78" fmla="*/ 4955337 h 5142778"/>
              <a:gd name="connsiteX79" fmla="*/ 4373797 w 7113841"/>
              <a:gd name="connsiteY79" fmla="*/ 4968866 h 5142778"/>
              <a:gd name="connsiteX80" fmla="*/ 4340879 w 7113841"/>
              <a:gd name="connsiteY80" fmla="*/ 4982041 h 5142778"/>
              <a:gd name="connsiteX81" fmla="*/ 4307622 w 7113841"/>
              <a:gd name="connsiteY81" fmla="*/ 4994845 h 5142778"/>
              <a:gd name="connsiteX82" fmla="*/ 4274014 w 7113841"/>
              <a:gd name="connsiteY82" fmla="*/ 5007258 h 5142778"/>
              <a:gd name="connsiteX83" fmla="*/ 4240041 w 7113841"/>
              <a:gd name="connsiteY83" fmla="*/ 5019263 h 5142778"/>
              <a:gd name="connsiteX84" fmla="*/ 4205691 w 7113841"/>
              <a:gd name="connsiteY84" fmla="*/ 5030841 h 5142778"/>
              <a:gd name="connsiteX85" fmla="*/ 4170950 w 7113841"/>
              <a:gd name="connsiteY85" fmla="*/ 5041974 h 5142778"/>
              <a:gd name="connsiteX86" fmla="*/ 4135806 w 7113841"/>
              <a:gd name="connsiteY86" fmla="*/ 5052643 h 5142778"/>
              <a:gd name="connsiteX87" fmla="*/ 4100246 w 7113841"/>
              <a:gd name="connsiteY87" fmla="*/ 5062831 h 5142778"/>
              <a:gd name="connsiteX88" fmla="*/ 4064256 w 7113841"/>
              <a:gd name="connsiteY88" fmla="*/ 5072519 h 5142778"/>
              <a:gd name="connsiteX89" fmla="*/ 4027823 w 7113841"/>
              <a:gd name="connsiteY89" fmla="*/ 5081689 h 5142778"/>
              <a:gd name="connsiteX90" fmla="*/ 3990935 w 7113841"/>
              <a:gd name="connsiteY90" fmla="*/ 5090323 h 5142778"/>
              <a:gd name="connsiteX91" fmla="*/ 3953578 w 7113841"/>
              <a:gd name="connsiteY91" fmla="*/ 5098402 h 5142778"/>
              <a:gd name="connsiteX92" fmla="*/ 3915739 w 7113841"/>
              <a:gd name="connsiteY92" fmla="*/ 5105908 h 5142778"/>
              <a:gd name="connsiteX93" fmla="*/ 3877406 w 7113841"/>
              <a:gd name="connsiteY93" fmla="*/ 5112824 h 5142778"/>
              <a:gd name="connsiteX94" fmla="*/ 3838565 w 7113841"/>
              <a:gd name="connsiteY94" fmla="*/ 5119129 h 5142778"/>
              <a:gd name="connsiteX95" fmla="*/ 3799203 w 7113841"/>
              <a:gd name="connsiteY95" fmla="*/ 5124807 h 5142778"/>
              <a:gd name="connsiteX96" fmla="*/ 3759308 w 7113841"/>
              <a:gd name="connsiteY96" fmla="*/ 5129839 h 5142778"/>
              <a:gd name="connsiteX97" fmla="*/ 3718865 w 7113841"/>
              <a:gd name="connsiteY97" fmla="*/ 5134207 h 5142778"/>
              <a:gd name="connsiteX98" fmla="*/ 3677863 w 7113841"/>
              <a:gd name="connsiteY98" fmla="*/ 5137893 h 5142778"/>
              <a:gd name="connsiteX99" fmla="*/ 3636288 w 7113841"/>
              <a:gd name="connsiteY99" fmla="*/ 5140877 h 5142778"/>
              <a:gd name="connsiteX100" fmla="*/ 3600919 w 7113841"/>
              <a:gd name="connsiteY100" fmla="*/ 5142778 h 5142778"/>
              <a:gd name="connsiteX101" fmla="*/ 0 w 7113841"/>
              <a:gd name="connsiteY101" fmla="*/ 5142778 h 5142778"/>
              <a:gd name="connsiteX102" fmla="*/ 36355 w 7113841"/>
              <a:gd name="connsiteY102" fmla="*/ 5078128 h 5142778"/>
              <a:gd name="connsiteX103" fmla="*/ 85405 w 7113841"/>
              <a:gd name="connsiteY103" fmla="*/ 4991843 h 5142778"/>
              <a:gd name="connsiteX104" fmla="*/ 164324 w 7113841"/>
              <a:gd name="connsiteY104" fmla="*/ 4854690 h 5142778"/>
              <a:gd name="connsiteX105" fmla="*/ 381230 w 7113841"/>
              <a:gd name="connsiteY105" fmla="*/ 4481186 h 5142778"/>
              <a:gd name="connsiteX106" fmla="*/ 439596 w 7113841"/>
              <a:gd name="connsiteY106" fmla="*/ 4379712 h 5142778"/>
              <a:gd name="connsiteX107" fmla="*/ 478157 w 7113841"/>
              <a:gd name="connsiteY107" fmla="*/ 4312042 h 5142778"/>
              <a:gd name="connsiteX108" fmla="*/ 516383 w 7113841"/>
              <a:gd name="connsiteY108" fmla="*/ 4244314 h 5142778"/>
              <a:gd name="connsiteX109" fmla="*/ 544803 w 7113841"/>
              <a:gd name="connsiteY109" fmla="*/ 4193459 h 5142778"/>
              <a:gd name="connsiteX110" fmla="*/ 572987 w 7113841"/>
              <a:gd name="connsiteY110" fmla="*/ 4142538 h 5142778"/>
              <a:gd name="connsiteX111" fmla="*/ 591636 w 7113841"/>
              <a:gd name="connsiteY111" fmla="*/ 4108547 h 5142778"/>
              <a:gd name="connsiteX112" fmla="*/ 610163 w 7113841"/>
              <a:gd name="connsiteY112" fmla="*/ 4074516 h 5142778"/>
              <a:gd name="connsiteX113" fmla="*/ 628565 w 7113841"/>
              <a:gd name="connsiteY113" fmla="*/ 4040440 h 5142778"/>
              <a:gd name="connsiteX114" fmla="*/ 646835 w 7113841"/>
              <a:gd name="connsiteY114" fmla="*/ 4006315 h 5142778"/>
              <a:gd name="connsiteX115" fmla="*/ 664966 w 7113841"/>
              <a:gd name="connsiteY115" fmla="*/ 3972137 h 5142778"/>
              <a:gd name="connsiteX116" fmla="*/ 682954 w 7113841"/>
              <a:gd name="connsiteY116" fmla="*/ 3937902 h 5142778"/>
              <a:gd name="connsiteX117" fmla="*/ 691892 w 7113841"/>
              <a:gd name="connsiteY117" fmla="*/ 3920762 h 5142778"/>
              <a:gd name="connsiteX118" fmla="*/ 700791 w 7113841"/>
              <a:gd name="connsiteY118" fmla="*/ 3903606 h 5142778"/>
              <a:gd name="connsiteX119" fmla="*/ 709652 w 7113841"/>
              <a:gd name="connsiteY119" fmla="*/ 3886433 h 5142778"/>
              <a:gd name="connsiteX120" fmla="*/ 718472 w 7113841"/>
              <a:gd name="connsiteY120" fmla="*/ 3869243 h 5142778"/>
              <a:gd name="connsiteX121" fmla="*/ 727252 w 7113841"/>
              <a:gd name="connsiteY121" fmla="*/ 3852035 h 5142778"/>
              <a:gd name="connsiteX122" fmla="*/ 735991 w 7113841"/>
              <a:gd name="connsiteY122" fmla="*/ 3834810 h 5142778"/>
              <a:gd name="connsiteX123" fmla="*/ 744687 w 7113841"/>
              <a:gd name="connsiteY123" fmla="*/ 3817565 h 5142778"/>
              <a:gd name="connsiteX124" fmla="*/ 753341 w 7113841"/>
              <a:gd name="connsiteY124" fmla="*/ 3800302 h 5142778"/>
              <a:gd name="connsiteX125" fmla="*/ 761951 w 7113841"/>
              <a:gd name="connsiteY125" fmla="*/ 3783019 h 5142778"/>
              <a:gd name="connsiteX126" fmla="*/ 770517 w 7113841"/>
              <a:gd name="connsiteY126" fmla="*/ 3765715 h 5142778"/>
              <a:gd name="connsiteX127" fmla="*/ 779038 w 7113841"/>
              <a:gd name="connsiteY127" fmla="*/ 3748391 h 5142778"/>
              <a:gd name="connsiteX128" fmla="*/ 787512 w 7113841"/>
              <a:gd name="connsiteY128" fmla="*/ 3731046 h 5142778"/>
              <a:gd name="connsiteX129" fmla="*/ 795941 w 7113841"/>
              <a:gd name="connsiteY129" fmla="*/ 3713678 h 5142778"/>
              <a:gd name="connsiteX130" fmla="*/ 804322 w 7113841"/>
              <a:gd name="connsiteY130" fmla="*/ 3696288 h 5142778"/>
              <a:gd name="connsiteX131" fmla="*/ 812655 w 7113841"/>
              <a:gd name="connsiteY131" fmla="*/ 3678875 h 5142778"/>
              <a:gd name="connsiteX132" fmla="*/ 820938 w 7113841"/>
              <a:gd name="connsiteY132" fmla="*/ 3661439 h 5142778"/>
              <a:gd name="connsiteX133" fmla="*/ 829172 w 7113841"/>
              <a:gd name="connsiteY133" fmla="*/ 3643979 h 5142778"/>
              <a:gd name="connsiteX134" fmla="*/ 837357 w 7113841"/>
              <a:gd name="connsiteY134" fmla="*/ 3626494 h 5142778"/>
              <a:gd name="connsiteX135" fmla="*/ 845490 w 7113841"/>
              <a:gd name="connsiteY135" fmla="*/ 3608984 h 5142778"/>
              <a:gd name="connsiteX136" fmla="*/ 853571 w 7113841"/>
              <a:gd name="connsiteY136" fmla="*/ 3591449 h 5142778"/>
              <a:gd name="connsiteX137" fmla="*/ 861599 w 7113841"/>
              <a:gd name="connsiteY137" fmla="*/ 3573886 h 5142778"/>
              <a:gd name="connsiteX138" fmla="*/ 869574 w 7113841"/>
              <a:gd name="connsiteY138" fmla="*/ 3556298 h 5142778"/>
              <a:gd name="connsiteX139" fmla="*/ 877495 w 7113841"/>
              <a:gd name="connsiteY139" fmla="*/ 3538682 h 5142778"/>
              <a:gd name="connsiteX140" fmla="*/ 885361 w 7113841"/>
              <a:gd name="connsiteY140" fmla="*/ 3521039 h 5142778"/>
              <a:gd name="connsiteX141" fmla="*/ 893171 w 7113841"/>
              <a:gd name="connsiteY141" fmla="*/ 3503367 h 5142778"/>
              <a:gd name="connsiteX142" fmla="*/ 900925 w 7113841"/>
              <a:gd name="connsiteY142" fmla="*/ 3485666 h 5142778"/>
              <a:gd name="connsiteX143" fmla="*/ 908622 w 7113841"/>
              <a:gd name="connsiteY143" fmla="*/ 3467936 h 5142778"/>
              <a:gd name="connsiteX144" fmla="*/ 916260 w 7113841"/>
              <a:gd name="connsiteY144" fmla="*/ 3450176 h 5142778"/>
              <a:gd name="connsiteX145" fmla="*/ 923841 w 7113841"/>
              <a:gd name="connsiteY145" fmla="*/ 3432385 h 5142778"/>
              <a:gd name="connsiteX146" fmla="*/ 931361 w 7113841"/>
              <a:gd name="connsiteY146" fmla="*/ 3414563 h 5142778"/>
              <a:gd name="connsiteX147" fmla="*/ 938822 w 7113841"/>
              <a:gd name="connsiteY147" fmla="*/ 3396710 h 5142778"/>
              <a:gd name="connsiteX148" fmla="*/ 946221 w 7113841"/>
              <a:gd name="connsiteY148" fmla="*/ 3378825 h 5142778"/>
              <a:gd name="connsiteX149" fmla="*/ 953559 w 7113841"/>
              <a:gd name="connsiteY149" fmla="*/ 3360907 h 5142778"/>
              <a:gd name="connsiteX150" fmla="*/ 960835 w 7113841"/>
              <a:gd name="connsiteY150" fmla="*/ 3342956 h 5142778"/>
              <a:gd name="connsiteX151" fmla="*/ 968048 w 7113841"/>
              <a:gd name="connsiteY151" fmla="*/ 3324971 h 5142778"/>
              <a:gd name="connsiteX152" fmla="*/ 975195 w 7113841"/>
              <a:gd name="connsiteY152" fmla="*/ 3306952 h 5142778"/>
              <a:gd name="connsiteX153" fmla="*/ 982280 w 7113841"/>
              <a:gd name="connsiteY153" fmla="*/ 3288898 h 5142778"/>
              <a:gd name="connsiteX154" fmla="*/ 989297 w 7113841"/>
              <a:gd name="connsiteY154" fmla="*/ 3270809 h 5142778"/>
              <a:gd name="connsiteX155" fmla="*/ 996250 w 7113841"/>
              <a:gd name="connsiteY155" fmla="*/ 3252684 h 5142778"/>
              <a:gd name="connsiteX156" fmla="*/ 1003136 w 7113841"/>
              <a:gd name="connsiteY156" fmla="*/ 3234522 h 5142778"/>
              <a:gd name="connsiteX157" fmla="*/ 1009953 w 7113841"/>
              <a:gd name="connsiteY157" fmla="*/ 3216324 h 5142778"/>
              <a:gd name="connsiteX158" fmla="*/ 1016702 w 7113841"/>
              <a:gd name="connsiteY158" fmla="*/ 3198088 h 5142778"/>
              <a:gd name="connsiteX159" fmla="*/ 1023381 w 7113841"/>
              <a:gd name="connsiteY159" fmla="*/ 3179814 h 5142778"/>
              <a:gd name="connsiteX160" fmla="*/ 1029991 w 7113841"/>
              <a:gd name="connsiteY160" fmla="*/ 3161502 h 5142778"/>
              <a:gd name="connsiteX161" fmla="*/ 1036530 w 7113841"/>
              <a:gd name="connsiteY161" fmla="*/ 3143151 h 5142778"/>
              <a:gd name="connsiteX162" fmla="*/ 1042998 w 7113841"/>
              <a:gd name="connsiteY162" fmla="*/ 3124759 h 5142778"/>
              <a:gd name="connsiteX163" fmla="*/ 1049393 w 7113841"/>
              <a:gd name="connsiteY163" fmla="*/ 3106328 h 5142778"/>
              <a:gd name="connsiteX164" fmla="*/ 1055715 w 7113841"/>
              <a:gd name="connsiteY164" fmla="*/ 3087856 h 5142778"/>
              <a:gd name="connsiteX165" fmla="*/ 1061964 w 7113841"/>
              <a:gd name="connsiteY165" fmla="*/ 3069343 h 5142778"/>
              <a:gd name="connsiteX166" fmla="*/ 1068138 w 7113841"/>
              <a:gd name="connsiteY166" fmla="*/ 3050788 h 5142778"/>
              <a:gd name="connsiteX167" fmla="*/ 1074237 w 7113841"/>
              <a:gd name="connsiteY167" fmla="*/ 3032191 h 5142778"/>
              <a:gd name="connsiteX168" fmla="*/ 1080260 w 7113841"/>
              <a:gd name="connsiteY168" fmla="*/ 3013551 h 5142778"/>
              <a:gd name="connsiteX169" fmla="*/ 1086206 w 7113841"/>
              <a:gd name="connsiteY169" fmla="*/ 2994867 h 5142778"/>
              <a:gd name="connsiteX170" fmla="*/ 1092075 w 7113841"/>
              <a:gd name="connsiteY170" fmla="*/ 2976140 h 5142778"/>
              <a:gd name="connsiteX171" fmla="*/ 1097865 w 7113841"/>
              <a:gd name="connsiteY171" fmla="*/ 2957368 h 5142778"/>
              <a:gd name="connsiteX172" fmla="*/ 1103577 w 7113841"/>
              <a:gd name="connsiteY172" fmla="*/ 2938551 h 5142778"/>
              <a:gd name="connsiteX173" fmla="*/ 1109208 w 7113841"/>
              <a:gd name="connsiteY173" fmla="*/ 2919688 h 5142778"/>
              <a:gd name="connsiteX174" fmla="*/ 1114759 w 7113841"/>
              <a:gd name="connsiteY174" fmla="*/ 2900780 h 5142778"/>
              <a:gd name="connsiteX175" fmla="*/ 1120228 w 7113841"/>
              <a:gd name="connsiteY175" fmla="*/ 2881825 h 5142778"/>
              <a:gd name="connsiteX176" fmla="*/ 1125617 w 7113841"/>
              <a:gd name="connsiteY176" fmla="*/ 2862822 h 5142778"/>
              <a:gd name="connsiteX177" fmla="*/ 1130921 w 7113841"/>
              <a:gd name="connsiteY177" fmla="*/ 2843773 h 5142778"/>
              <a:gd name="connsiteX178" fmla="*/ 1136143 w 7113841"/>
              <a:gd name="connsiteY178" fmla="*/ 2824674 h 5142778"/>
              <a:gd name="connsiteX179" fmla="*/ 1141280 w 7113841"/>
              <a:gd name="connsiteY179" fmla="*/ 2805527 h 5142778"/>
              <a:gd name="connsiteX180" fmla="*/ 1146332 w 7113841"/>
              <a:gd name="connsiteY180" fmla="*/ 2786331 h 5142778"/>
              <a:gd name="connsiteX181" fmla="*/ 1151298 w 7113841"/>
              <a:gd name="connsiteY181" fmla="*/ 2767085 h 5142778"/>
              <a:gd name="connsiteX182" fmla="*/ 1156178 w 7113841"/>
              <a:gd name="connsiteY182" fmla="*/ 2747788 h 5142778"/>
              <a:gd name="connsiteX183" fmla="*/ 1160971 w 7113841"/>
              <a:gd name="connsiteY183" fmla="*/ 2728441 h 5142778"/>
              <a:gd name="connsiteX184" fmla="*/ 1165675 w 7113841"/>
              <a:gd name="connsiteY184" fmla="*/ 2709042 h 5142778"/>
              <a:gd name="connsiteX185" fmla="*/ 1170290 w 7113841"/>
              <a:gd name="connsiteY185" fmla="*/ 2689591 h 5142778"/>
              <a:gd name="connsiteX186" fmla="*/ 1174816 w 7113841"/>
              <a:gd name="connsiteY186" fmla="*/ 2670087 h 5142778"/>
              <a:gd name="connsiteX187" fmla="*/ 1179252 w 7113841"/>
              <a:gd name="connsiteY187" fmla="*/ 2650531 h 5142778"/>
              <a:gd name="connsiteX188" fmla="*/ 1183597 w 7113841"/>
              <a:gd name="connsiteY188" fmla="*/ 2630921 h 5142778"/>
              <a:gd name="connsiteX189" fmla="*/ 1187850 w 7113841"/>
              <a:gd name="connsiteY189" fmla="*/ 2611257 h 5142778"/>
              <a:gd name="connsiteX190" fmla="*/ 1192010 w 7113841"/>
              <a:gd name="connsiteY190" fmla="*/ 2591538 h 5142778"/>
              <a:gd name="connsiteX191" fmla="*/ 1196077 w 7113841"/>
              <a:gd name="connsiteY191" fmla="*/ 2571764 h 5142778"/>
              <a:gd name="connsiteX192" fmla="*/ 1200049 w 7113841"/>
              <a:gd name="connsiteY192" fmla="*/ 2551934 h 5142778"/>
              <a:gd name="connsiteX193" fmla="*/ 1203927 w 7113841"/>
              <a:gd name="connsiteY193" fmla="*/ 2532048 h 5142778"/>
              <a:gd name="connsiteX194" fmla="*/ 1207710 w 7113841"/>
              <a:gd name="connsiteY194" fmla="*/ 2512105 h 5142778"/>
              <a:gd name="connsiteX195" fmla="*/ 1211395 w 7113841"/>
              <a:gd name="connsiteY195" fmla="*/ 2492104 h 5142778"/>
              <a:gd name="connsiteX196" fmla="*/ 1214985 w 7113841"/>
              <a:gd name="connsiteY196" fmla="*/ 2472046 h 5142778"/>
              <a:gd name="connsiteX197" fmla="*/ 1218476 w 7113841"/>
              <a:gd name="connsiteY197" fmla="*/ 2451929 h 5142778"/>
              <a:gd name="connsiteX198" fmla="*/ 1221868 w 7113841"/>
              <a:gd name="connsiteY198" fmla="*/ 2431753 h 5142778"/>
              <a:gd name="connsiteX199" fmla="*/ 1225161 w 7113841"/>
              <a:gd name="connsiteY199" fmla="*/ 2411518 h 5142778"/>
              <a:gd name="connsiteX200" fmla="*/ 1228353 w 7113841"/>
              <a:gd name="connsiteY200" fmla="*/ 2391223 h 5142778"/>
              <a:gd name="connsiteX201" fmla="*/ 1231446 w 7113841"/>
              <a:gd name="connsiteY201" fmla="*/ 2370867 h 5142778"/>
              <a:gd name="connsiteX202" fmla="*/ 1234436 w 7113841"/>
              <a:gd name="connsiteY202" fmla="*/ 2350449 h 5142778"/>
              <a:gd name="connsiteX203" fmla="*/ 1237324 w 7113841"/>
              <a:gd name="connsiteY203" fmla="*/ 2329971 h 5142778"/>
              <a:gd name="connsiteX204" fmla="*/ 1240109 w 7113841"/>
              <a:gd name="connsiteY204" fmla="*/ 2309430 h 5142778"/>
              <a:gd name="connsiteX205" fmla="*/ 1242790 w 7113841"/>
              <a:gd name="connsiteY205" fmla="*/ 2288826 h 5142778"/>
              <a:gd name="connsiteX206" fmla="*/ 1245366 w 7113841"/>
              <a:gd name="connsiteY206" fmla="*/ 2268159 h 5142778"/>
              <a:gd name="connsiteX207" fmla="*/ 1247837 w 7113841"/>
              <a:gd name="connsiteY207" fmla="*/ 2247428 h 5142778"/>
              <a:gd name="connsiteX208" fmla="*/ 1250202 w 7113841"/>
              <a:gd name="connsiteY208" fmla="*/ 2226633 h 5142778"/>
              <a:gd name="connsiteX209" fmla="*/ 1252460 w 7113841"/>
              <a:gd name="connsiteY209" fmla="*/ 2205773 h 5142778"/>
              <a:gd name="connsiteX210" fmla="*/ 1254610 w 7113841"/>
              <a:gd name="connsiteY210" fmla="*/ 2184847 h 5142778"/>
              <a:gd name="connsiteX211" fmla="*/ 1256651 w 7113841"/>
              <a:gd name="connsiteY211" fmla="*/ 2163856 h 5142778"/>
              <a:gd name="connsiteX212" fmla="*/ 1258584 w 7113841"/>
              <a:gd name="connsiteY212" fmla="*/ 2142798 h 5142778"/>
              <a:gd name="connsiteX213" fmla="*/ 1260407 w 7113841"/>
              <a:gd name="connsiteY213" fmla="*/ 2121673 h 5142778"/>
              <a:gd name="connsiteX214" fmla="*/ 1262119 w 7113841"/>
              <a:gd name="connsiteY214" fmla="*/ 2100480 h 5142778"/>
              <a:gd name="connsiteX215" fmla="*/ 1263719 w 7113841"/>
              <a:gd name="connsiteY215" fmla="*/ 2079219 h 5142778"/>
              <a:gd name="connsiteX216" fmla="*/ 1265207 w 7113841"/>
              <a:gd name="connsiteY216" fmla="*/ 2057890 h 5142778"/>
              <a:gd name="connsiteX217" fmla="*/ 1266583 w 7113841"/>
              <a:gd name="connsiteY217" fmla="*/ 2036492 h 5142778"/>
              <a:gd name="connsiteX218" fmla="*/ 1267845 w 7113841"/>
              <a:gd name="connsiteY218" fmla="*/ 2015023 h 5142778"/>
              <a:gd name="connsiteX219" fmla="*/ 1268992 w 7113841"/>
              <a:gd name="connsiteY219" fmla="*/ 1993484 h 5142778"/>
              <a:gd name="connsiteX220" fmla="*/ 1270024 w 7113841"/>
              <a:gd name="connsiteY220" fmla="*/ 1971875 h 5142778"/>
              <a:gd name="connsiteX221" fmla="*/ 1270940 w 7113841"/>
              <a:gd name="connsiteY221" fmla="*/ 1950194 h 5142778"/>
              <a:gd name="connsiteX222" fmla="*/ 1271740 w 7113841"/>
              <a:gd name="connsiteY222" fmla="*/ 1928441 h 5142778"/>
              <a:gd name="connsiteX223" fmla="*/ 1272422 w 7113841"/>
              <a:gd name="connsiteY223" fmla="*/ 1906616 h 5142778"/>
              <a:gd name="connsiteX224" fmla="*/ 1272986 w 7113841"/>
              <a:gd name="connsiteY224" fmla="*/ 1884718 h 5142778"/>
              <a:gd name="connsiteX225" fmla="*/ 1273430 w 7113841"/>
              <a:gd name="connsiteY225" fmla="*/ 1862747 h 5142778"/>
              <a:gd name="connsiteX226" fmla="*/ 1273755 w 7113841"/>
              <a:gd name="connsiteY226" fmla="*/ 1840700 h 5142778"/>
              <a:gd name="connsiteX227" fmla="*/ 1273961 w 7113841"/>
              <a:gd name="connsiteY227" fmla="*/ 1818581 h 5142778"/>
              <a:gd name="connsiteX228" fmla="*/ 1274005 w 7113841"/>
              <a:gd name="connsiteY228" fmla="*/ 1774114 h 5142778"/>
              <a:gd name="connsiteX229" fmla="*/ 1273844 w 7113841"/>
              <a:gd name="connsiteY229" fmla="*/ 1751767 h 5142778"/>
              <a:gd name="connsiteX230" fmla="*/ 1273558 w 7113841"/>
              <a:gd name="connsiteY230" fmla="*/ 1729342 h 5142778"/>
              <a:gd name="connsiteX231" fmla="*/ 1273150 w 7113841"/>
              <a:gd name="connsiteY231" fmla="*/ 1706841 h 5142778"/>
              <a:gd name="connsiteX232" fmla="*/ 1272616 w 7113841"/>
              <a:gd name="connsiteY232" fmla="*/ 1684263 h 5142778"/>
              <a:gd name="connsiteX233" fmla="*/ 1271956 w 7113841"/>
              <a:gd name="connsiteY233" fmla="*/ 1661605 h 5142778"/>
              <a:gd name="connsiteX234" fmla="*/ 1271170 w 7113841"/>
              <a:gd name="connsiteY234" fmla="*/ 1638868 h 5142778"/>
              <a:gd name="connsiteX235" fmla="*/ 1270256 w 7113841"/>
              <a:gd name="connsiteY235" fmla="*/ 1616053 h 5142778"/>
              <a:gd name="connsiteX236" fmla="*/ 1269215 w 7113841"/>
              <a:gd name="connsiteY236" fmla="*/ 1593157 h 5142778"/>
              <a:gd name="connsiteX237" fmla="*/ 1268044 w 7113841"/>
              <a:gd name="connsiteY237" fmla="*/ 1570181 h 5142778"/>
              <a:gd name="connsiteX238" fmla="*/ 1266744 w 7113841"/>
              <a:gd name="connsiteY238" fmla="*/ 1547124 h 5142778"/>
              <a:gd name="connsiteX239" fmla="*/ 1265314 w 7113841"/>
              <a:gd name="connsiteY239" fmla="*/ 1523985 h 5142778"/>
              <a:gd name="connsiteX240" fmla="*/ 1263753 w 7113841"/>
              <a:gd name="connsiteY240" fmla="*/ 1500764 h 5142778"/>
              <a:gd name="connsiteX241" fmla="*/ 1262060 w 7113841"/>
              <a:gd name="connsiteY241" fmla="*/ 1477461 h 5142778"/>
              <a:gd name="connsiteX242" fmla="*/ 1260234 w 7113841"/>
              <a:gd name="connsiteY242" fmla="*/ 1454074 h 5142778"/>
              <a:gd name="connsiteX243" fmla="*/ 1258276 w 7113841"/>
              <a:gd name="connsiteY243" fmla="*/ 1430604 h 5142778"/>
              <a:gd name="connsiteX244" fmla="*/ 1256182 w 7113841"/>
              <a:gd name="connsiteY244" fmla="*/ 1407049 h 5142778"/>
              <a:gd name="connsiteX245" fmla="*/ 1253955 w 7113841"/>
              <a:gd name="connsiteY245" fmla="*/ 1383410 h 5142778"/>
              <a:gd name="connsiteX246" fmla="*/ 1251592 w 7113841"/>
              <a:gd name="connsiteY246" fmla="*/ 1359685 h 5142778"/>
              <a:gd name="connsiteX247" fmla="*/ 1249092 w 7113841"/>
              <a:gd name="connsiteY247" fmla="*/ 1335873 h 5142778"/>
              <a:gd name="connsiteX248" fmla="*/ 1246456 w 7113841"/>
              <a:gd name="connsiteY248" fmla="*/ 1311977 h 5142778"/>
              <a:gd name="connsiteX249" fmla="*/ 1243681 w 7113841"/>
              <a:gd name="connsiteY249" fmla="*/ 1287992 h 5142778"/>
              <a:gd name="connsiteX250" fmla="*/ 1240769 w 7113841"/>
              <a:gd name="connsiteY250" fmla="*/ 1263921 h 5142778"/>
              <a:gd name="connsiteX251" fmla="*/ 1237716 w 7113841"/>
              <a:gd name="connsiteY251" fmla="*/ 1239761 h 5142778"/>
              <a:gd name="connsiteX252" fmla="*/ 1234524 w 7113841"/>
              <a:gd name="connsiteY252" fmla="*/ 1215513 h 5142778"/>
              <a:gd name="connsiteX253" fmla="*/ 1231190 w 7113841"/>
              <a:gd name="connsiteY253" fmla="*/ 1191176 h 5142778"/>
              <a:gd name="connsiteX254" fmla="*/ 1227715 w 7113841"/>
              <a:gd name="connsiteY254" fmla="*/ 1166749 h 5142778"/>
              <a:gd name="connsiteX255" fmla="*/ 1224099 w 7113841"/>
              <a:gd name="connsiteY255" fmla="*/ 1142232 h 5142778"/>
              <a:gd name="connsiteX256" fmla="*/ 1220339 w 7113841"/>
              <a:gd name="connsiteY256" fmla="*/ 1117624 h 5142778"/>
              <a:gd name="connsiteX257" fmla="*/ 1216434 w 7113841"/>
              <a:gd name="connsiteY257" fmla="*/ 1092925 h 5142778"/>
              <a:gd name="connsiteX258" fmla="*/ 1212386 w 7113841"/>
              <a:gd name="connsiteY258" fmla="*/ 1068134 h 5142778"/>
              <a:gd name="connsiteX259" fmla="*/ 1208192 w 7113841"/>
              <a:gd name="connsiteY259" fmla="*/ 1043251 h 5142778"/>
              <a:gd name="connsiteX260" fmla="*/ 1203852 w 7113841"/>
              <a:gd name="connsiteY260" fmla="*/ 1018274 h 5142778"/>
              <a:gd name="connsiteX261" fmla="*/ 1199365 w 7113841"/>
              <a:gd name="connsiteY261" fmla="*/ 993205 h 5142778"/>
              <a:gd name="connsiteX262" fmla="*/ 1194731 w 7113841"/>
              <a:gd name="connsiteY262" fmla="*/ 968042 h 5142778"/>
              <a:gd name="connsiteX263" fmla="*/ 1189948 w 7113841"/>
              <a:gd name="connsiteY263" fmla="*/ 942784 h 5142778"/>
              <a:gd name="connsiteX264" fmla="*/ 1185016 w 7113841"/>
              <a:gd name="connsiteY264" fmla="*/ 917431 h 5142778"/>
              <a:gd name="connsiteX265" fmla="*/ 1179934 w 7113841"/>
              <a:gd name="connsiteY265" fmla="*/ 891982 h 5142778"/>
              <a:gd name="connsiteX266" fmla="*/ 1174701 w 7113841"/>
              <a:gd name="connsiteY266" fmla="*/ 866438 h 5142778"/>
              <a:gd name="connsiteX267" fmla="*/ 1169317 w 7113841"/>
              <a:gd name="connsiteY267" fmla="*/ 840796 h 5142778"/>
              <a:gd name="connsiteX268" fmla="*/ 1163781 w 7113841"/>
              <a:gd name="connsiteY268" fmla="*/ 815058 h 5142778"/>
              <a:gd name="connsiteX269" fmla="*/ 1158092 w 7113841"/>
              <a:gd name="connsiteY269" fmla="*/ 789222 h 5142778"/>
              <a:gd name="connsiteX270" fmla="*/ 1152249 w 7113841"/>
              <a:gd name="connsiteY270" fmla="*/ 763287 h 5142778"/>
              <a:gd name="connsiteX271" fmla="*/ 1146253 w 7113841"/>
              <a:gd name="connsiteY271" fmla="*/ 737255 h 5142778"/>
              <a:gd name="connsiteX272" fmla="*/ 1140101 w 7113841"/>
              <a:gd name="connsiteY272" fmla="*/ 711122 h 5142778"/>
              <a:gd name="connsiteX273" fmla="*/ 1133793 w 7113841"/>
              <a:gd name="connsiteY273" fmla="*/ 684890 h 5142778"/>
              <a:gd name="connsiteX274" fmla="*/ 1127327 w 7113841"/>
              <a:gd name="connsiteY274" fmla="*/ 658557 h 5142778"/>
              <a:gd name="connsiteX275" fmla="*/ 1120705 w 7113841"/>
              <a:gd name="connsiteY275" fmla="*/ 632123 h 5142778"/>
              <a:gd name="connsiteX276" fmla="*/ 1113925 w 7113841"/>
              <a:gd name="connsiteY276" fmla="*/ 605589 h 5142778"/>
              <a:gd name="connsiteX277" fmla="*/ 1106986 w 7113841"/>
              <a:gd name="connsiteY277" fmla="*/ 578951 h 5142778"/>
              <a:gd name="connsiteX278" fmla="*/ 1099887 w 7113841"/>
              <a:gd name="connsiteY278" fmla="*/ 552212 h 5142778"/>
              <a:gd name="connsiteX279" fmla="*/ 1092628 w 7113841"/>
              <a:gd name="connsiteY279" fmla="*/ 525369 h 5142778"/>
              <a:gd name="connsiteX280" fmla="*/ 1085207 w 7113841"/>
              <a:gd name="connsiteY280" fmla="*/ 498423 h 5142778"/>
              <a:gd name="connsiteX281" fmla="*/ 1077624 w 7113841"/>
              <a:gd name="connsiteY281" fmla="*/ 471372 h 5142778"/>
              <a:gd name="connsiteX282" fmla="*/ 1069880 w 7113841"/>
              <a:gd name="connsiteY282" fmla="*/ 444217 h 5142778"/>
              <a:gd name="connsiteX283" fmla="*/ 1061971 w 7113841"/>
              <a:gd name="connsiteY283" fmla="*/ 416957 h 5142778"/>
              <a:gd name="connsiteX284" fmla="*/ 1053898 w 7113841"/>
              <a:gd name="connsiteY284" fmla="*/ 389591 h 5142778"/>
              <a:gd name="connsiteX285" fmla="*/ 1045660 w 7113841"/>
              <a:gd name="connsiteY285" fmla="*/ 362118 h 5142778"/>
              <a:gd name="connsiteX286" fmla="*/ 1037256 w 7113841"/>
              <a:gd name="connsiteY286" fmla="*/ 334538 h 5142778"/>
              <a:gd name="connsiteX287" fmla="*/ 1028686 w 7113841"/>
              <a:gd name="connsiteY287" fmla="*/ 306852 h 5142778"/>
              <a:gd name="connsiteX288" fmla="*/ 1019950 w 7113841"/>
              <a:gd name="connsiteY288" fmla="*/ 279057 h 5142778"/>
              <a:gd name="connsiteX289" fmla="*/ 1011045 w 7113841"/>
              <a:gd name="connsiteY289" fmla="*/ 251154 h 5142778"/>
              <a:gd name="connsiteX290" fmla="*/ 1001971 w 7113841"/>
              <a:gd name="connsiteY290" fmla="*/ 223142 h 5142778"/>
              <a:gd name="connsiteX291" fmla="*/ 992728 w 7113841"/>
              <a:gd name="connsiteY291" fmla="*/ 195020 h 5142778"/>
              <a:gd name="connsiteX292" fmla="*/ 983314 w 7113841"/>
              <a:gd name="connsiteY292" fmla="*/ 166788 h 5142778"/>
              <a:gd name="connsiteX293" fmla="*/ 973730 w 7113841"/>
              <a:gd name="connsiteY293" fmla="*/ 138446 h 5142778"/>
              <a:gd name="connsiteX294" fmla="*/ 963974 w 7113841"/>
              <a:gd name="connsiteY294" fmla="*/ 109992 h 5142778"/>
              <a:gd name="connsiteX295" fmla="*/ 954045 w 7113841"/>
              <a:gd name="connsiteY295" fmla="*/ 81427 h 5142778"/>
              <a:gd name="connsiteX296" fmla="*/ 943943 w 7113841"/>
              <a:gd name="connsiteY296" fmla="*/ 52750 h 5142778"/>
              <a:gd name="connsiteX297" fmla="*/ 933667 w 7113841"/>
              <a:gd name="connsiteY297" fmla="*/ 23959 h 51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113841" h="5142778">
                <a:moveTo>
                  <a:pt x="925004" y="0"/>
                </a:moveTo>
                <a:lnTo>
                  <a:pt x="7113841" y="0"/>
                </a:lnTo>
                <a:lnTo>
                  <a:pt x="7113841" y="4345781"/>
                </a:lnTo>
                <a:lnTo>
                  <a:pt x="7113839" y="4345781"/>
                </a:lnTo>
                <a:lnTo>
                  <a:pt x="7113839" y="4344165"/>
                </a:lnTo>
                <a:lnTo>
                  <a:pt x="7065051" y="4326824"/>
                </a:lnTo>
                <a:lnTo>
                  <a:pt x="7016980" y="4310591"/>
                </a:lnTo>
                <a:lnTo>
                  <a:pt x="6969613" y="4295447"/>
                </a:lnTo>
                <a:lnTo>
                  <a:pt x="6922939" y="4281374"/>
                </a:lnTo>
                <a:lnTo>
                  <a:pt x="6876941" y="4268353"/>
                </a:lnTo>
                <a:lnTo>
                  <a:pt x="6831609" y="4256365"/>
                </a:lnTo>
                <a:lnTo>
                  <a:pt x="6786928" y="4245394"/>
                </a:lnTo>
                <a:lnTo>
                  <a:pt x="6742887" y="4235421"/>
                </a:lnTo>
                <a:lnTo>
                  <a:pt x="6699472" y="4226427"/>
                </a:lnTo>
                <a:lnTo>
                  <a:pt x="6656669" y="4218394"/>
                </a:lnTo>
                <a:lnTo>
                  <a:pt x="6614465" y="4211304"/>
                </a:lnTo>
                <a:lnTo>
                  <a:pt x="6572851" y="4205138"/>
                </a:lnTo>
                <a:lnTo>
                  <a:pt x="6552259" y="4202397"/>
                </a:lnTo>
                <a:lnTo>
                  <a:pt x="6531808" y="4199880"/>
                </a:lnTo>
                <a:lnTo>
                  <a:pt x="6511499" y="4197584"/>
                </a:lnTo>
                <a:lnTo>
                  <a:pt x="6491327" y="4195509"/>
                </a:lnTo>
                <a:lnTo>
                  <a:pt x="6471293" y="4193650"/>
                </a:lnTo>
                <a:lnTo>
                  <a:pt x="6451393" y="4192007"/>
                </a:lnTo>
                <a:lnTo>
                  <a:pt x="6431629" y="4190577"/>
                </a:lnTo>
                <a:lnTo>
                  <a:pt x="6411994" y="4189358"/>
                </a:lnTo>
                <a:lnTo>
                  <a:pt x="6392492" y="4188346"/>
                </a:lnTo>
                <a:lnTo>
                  <a:pt x="6373117" y="4187541"/>
                </a:lnTo>
                <a:lnTo>
                  <a:pt x="6353871" y="4186940"/>
                </a:lnTo>
                <a:lnTo>
                  <a:pt x="6334749" y="4186540"/>
                </a:lnTo>
                <a:lnTo>
                  <a:pt x="6315752" y="4186339"/>
                </a:lnTo>
                <a:lnTo>
                  <a:pt x="6296876" y="4186336"/>
                </a:lnTo>
                <a:lnTo>
                  <a:pt x="6278122" y="4186526"/>
                </a:lnTo>
                <a:lnTo>
                  <a:pt x="6259485" y="4186909"/>
                </a:lnTo>
                <a:lnTo>
                  <a:pt x="6240968" y="4187483"/>
                </a:lnTo>
                <a:lnTo>
                  <a:pt x="6222565" y="4188243"/>
                </a:lnTo>
                <a:lnTo>
                  <a:pt x="6204277" y="4189190"/>
                </a:lnTo>
                <a:lnTo>
                  <a:pt x="6186101" y="4190320"/>
                </a:lnTo>
                <a:lnTo>
                  <a:pt x="6168036" y="4191630"/>
                </a:lnTo>
                <a:lnTo>
                  <a:pt x="6150080" y="4193119"/>
                </a:lnTo>
                <a:lnTo>
                  <a:pt x="6132232" y="4194785"/>
                </a:lnTo>
                <a:lnTo>
                  <a:pt x="6114490" y="4196625"/>
                </a:lnTo>
                <a:lnTo>
                  <a:pt x="6096852" y="4198636"/>
                </a:lnTo>
                <a:lnTo>
                  <a:pt x="6079317" y="4200817"/>
                </a:lnTo>
                <a:lnTo>
                  <a:pt x="6061883" y="4203166"/>
                </a:lnTo>
                <a:lnTo>
                  <a:pt x="6044549" y="4205679"/>
                </a:lnTo>
                <a:lnTo>
                  <a:pt x="6027313" y="4208355"/>
                </a:lnTo>
                <a:lnTo>
                  <a:pt x="6010172" y="4211191"/>
                </a:lnTo>
                <a:lnTo>
                  <a:pt x="5976173" y="4217335"/>
                </a:lnTo>
                <a:lnTo>
                  <a:pt x="5942540" y="4224094"/>
                </a:lnTo>
                <a:lnTo>
                  <a:pt x="5892747" y="4235344"/>
                </a:lnTo>
                <a:lnTo>
                  <a:pt x="5859970" y="4243558"/>
                </a:lnTo>
                <a:lnTo>
                  <a:pt x="5827512" y="4252322"/>
                </a:lnTo>
                <a:lnTo>
                  <a:pt x="5795362" y="4261618"/>
                </a:lnTo>
                <a:lnTo>
                  <a:pt x="5763504" y="4271428"/>
                </a:lnTo>
                <a:lnTo>
                  <a:pt x="5731928" y="4281734"/>
                </a:lnTo>
                <a:lnTo>
                  <a:pt x="5700619" y="4292517"/>
                </a:lnTo>
                <a:lnTo>
                  <a:pt x="5669565" y="4303758"/>
                </a:lnTo>
                <a:lnTo>
                  <a:pt x="5638752" y="4315440"/>
                </a:lnTo>
                <a:lnTo>
                  <a:pt x="5608167" y="4327545"/>
                </a:lnTo>
                <a:lnTo>
                  <a:pt x="5577799" y="4340054"/>
                </a:lnTo>
                <a:lnTo>
                  <a:pt x="5547632" y="4352948"/>
                </a:lnTo>
                <a:lnTo>
                  <a:pt x="5517655" y="4366210"/>
                </a:lnTo>
                <a:lnTo>
                  <a:pt x="5487855" y="4379822"/>
                </a:lnTo>
                <a:lnTo>
                  <a:pt x="5443456" y="4400854"/>
                </a:lnTo>
                <a:lnTo>
                  <a:pt x="5399381" y="4422570"/>
                </a:lnTo>
                <a:lnTo>
                  <a:pt x="5355585" y="4444908"/>
                </a:lnTo>
                <a:lnTo>
                  <a:pt x="5312025" y="4467805"/>
                </a:lnTo>
                <a:lnTo>
                  <a:pt x="5254235" y="4499099"/>
                </a:lnTo>
                <a:lnTo>
                  <a:pt x="5167962" y="4547383"/>
                </a:lnTo>
                <a:lnTo>
                  <a:pt x="4952295" y="4672140"/>
                </a:lnTo>
                <a:lnTo>
                  <a:pt x="4791671" y="4763822"/>
                </a:lnTo>
                <a:lnTo>
                  <a:pt x="4717297" y="4804607"/>
                </a:lnTo>
                <a:lnTo>
                  <a:pt x="4656988" y="4836560"/>
                </a:lnTo>
                <a:lnTo>
                  <a:pt x="4611217" y="4860036"/>
                </a:lnTo>
                <a:lnTo>
                  <a:pt x="4564933" y="4883024"/>
                </a:lnTo>
                <a:lnTo>
                  <a:pt x="4518093" y="4905462"/>
                </a:lnTo>
                <a:lnTo>
                  <a:pt x="4470653" y="4927290"/>
                </a:lnTo>
                <a:lnTo>
                  <a:pt x="4438671" y="4941472"/>
                </a:lnTo>
                <a:lnTo>
                  <a:pt x="4406390" y="4955337"/>
                </a:lnTo>
                <a:lnTo>
                  <a:pt x="4373797" y="4968866"/>
                </a:lnTo>
                <a:lnTo>
                  <a:pt x="4340879" y="4982041"/>
                </a:lnTo>
                <a:lnTo>
                  <a:pt x="4307622" y="4994845"/>
                </a:lnTo>
                <a:lnTo>
                  <a:pt x="4274014" y="5007258"/>
                </a:lnTo>
                <a:lnTo>
                  <a:pt x="4240041" y="5019263"/>
                </a:lnTo>
                <a:lnTo>
                  <a:pt x="4205691" y="5030841"/>
                </a:lnTo>
                <a:lnTo>
                  <a:pt x="4170950" y="5041974"/>
                </a:lnTo>
                <a:lnTo>
                  <a:pt x="4135806" y="5052643"/>
                </a:lnTo>
                <a:lnTo>
                  <a:pt x="4100246" y="5062831"/>
                </a:lnTo>
                <a:lnTo>
                  <a:pt x="4064256" y="5072519"/>
                </a:lnTo>
                <a:lnTo>
                  <a:pt x="4027823" y="5081689"/>
                </a:lnTo>
                <a:lnTo>
                  <a:pt x="3990935" y="5090323"/>
                </a:lnTo>
                <a:lnTo>
                  <a:pt x="3953578" y="5098402"/>
                </a:lnTo>
                <a:lnTo>
                  <a:pt x="3915739" y="5105908"/>
                </a:lnTo>
                <a:lnTo>
                  <a:pt x="3877406" y="5112824"/>
                </a:lnTo>
                <a:lnTo>
                  <a:pt x="3838565" y="5119129"/>
                </a:lnTo>
                <a:lnTo>
                  <a:pt x="3799203" y="5124807"/>
                </a:lnTo>
                <a:lnTo>
                  <a:pt x="3759308" y="5129839"/>
                </a:lnTo>
                <a:lnTo>
                  <a:pt x="3718865" y="5134207"/>
                </a:lnTo>
                <a:lnTo>
                  <a:pt x="3677863" y="5137893"/>
                </a:lnTo>
                <a:lnTo>
                  <a:pt x="3636288" y="5140877"/>
                </a:lnTo>
                <a:lnTo>
                  <a:pt x="3600919" y="5142778"/>
                </a:lnTo>
                <a:lnTo>
                  <a:pt x="0" y="5142778"/>
                </a:lnTo>
                <a:lnTo>
                  <a:pt x="36355" y="5078128"/>
                </a:lnTo>
                <a:lnTo>
                  <a:pt x="85405" y="4991843"/>
                </a:lnTo>
                <a:lnTo>
                  <a:pt x="164324" y="4854690"/>
                </a:lnTo>
                <a:lnTo>
                  <a:pt x="381230" y="4481186"/>
                </a:lnTo>
                <a:lnTo>
                  <a:pt x="439596" y="4379712"/>
                </a:lnTo>
                <a:lnTo>
                  <a:pt x="478157" y="4312042"/>
                </a:lnTo>
                <a:lnTo>
                  <a:pt x="516383" y="4244314"/>
                </a:lnTo>
                <a:lnTo>
                  <a:pt x="544803" y="4193459"/>
                </a:lnTo>
                <a:lnTo>
                  <a:pt x="572987" y="4142538"/>
                </a:lnTo>
                <a:lnTo>
                  <a:pt x="591636" y="4108547"/>
                </a:lnTo>
                <a:lnTo>
                  <a:pt x="610163" y="4074516"/>
                </a:lnTo>
                <a:lnTo>
                  <a:pt x="628565" y="4040440"/>
                </a:lnTo>
                <a:lnTo>
                  <a:pt x="646835" y="4006315"/>
                </a:lnTo>
                <a:lnTo>
                  <a:pt x="664966" y="3972137"/>
                </a:lnTo>
                <a:lnTo>
                  <a:pt x="682954" y="3937902"/>
                </a:lnTo>
                <a:lnTo>
                  <a:pt x="691892" y="3920762"/>
                </a:lnTo>
                <a:lnTo>
                  <a:pt x="700791" y="3903606"/>
                </a:lnTo>
                <a:lnTo>
                  <a:pt x="709652" y="3886433"/>
                </a:lnTo>
                <a:lnTo>
                  <a:pt x="718472" y="3869243"/>
                </a:lnTo>
                <a:lnTo>
                  <a:pt x="727252" y="3852035"/>
                </a:lnTo>
                <a:lnTo>
                  <a:pt x="735991" y="3834810"/>
                </a:lnTo>
                <a:lnTo>
                  <a:pt x="744687" y="3817565"/>
                </a:lnTo>
                <a:lnTo>
                  <a:pt x="753341" y="3800302"/>
                </a:lnTo>
                <a:lnTo>
                  <a:pt x="761951" y="3783019"/>
                </a:lnTo>
                <a:lnTo>
                  <a:pt x="770517" y="3765715"/>
                </a:lnTo>
                <a:lnTo>
                  <a:pt x="779038" y="3748391"/>
                </a:lnTo>
                <a:lnTo>
                  <a:pt x="787512" y="3731046"/>
                </a:lnTo>
                <a:lnTo>
                  <a:pt x="795941" y="3713678"/>
                </a:lnTo>
                <a:lnTo>
                  <a:pt x="804322" y="3696288"/>
                </a:lnTo>
                <a:lnTo>
                  <a:pt x="812655" y="3678875"/>
                </a:lnTo>
                <a:lnTo>
                  <a:pt x="820938" y="3661439"/>
                </a:lnTo>
                <a:lnTo>
                  <a:pt x="829172" y="3643979"/>
                </a:lnTo>
                <a:lnTo>
                  <a:pt x="837357" y="3626494"/>
                </a:lnTo>
                <a:lnTo>
                  <a:pt x="845490" y="3608984"/>
                </a:lnTo>
                <a:lnTo>
                  <a:pt x="853571" y="3591449"/>
                </a:lnTo>
                <a:lnTo>
                  <a:pt x="861599" y="3573886"/>
                </a:lnTo>
                <a:lnTo>
                  <a:pt x="869574" y="3556298"/>
                </a:lnTo>
                <a:lnTo>
                  <a:pt x="877495" y="3538682"/>
                </a:lnTo>
                <a:lnTo>
                  <a:pt x="885361" y="3521039"/>
                </a:lnTo>
                <a:lnTo>
                  <a:pt x="893171" y="3503367"/>
                </a:lnTo>
                <a:lnTo>
                  <a:pt x="900925" y="3485666"/>
                </a:lnTo>
                <a:lnTo>
                  <a:pt x="908622" y="3467936"/>
                </a:lnTo>
                <a:lnTo>
                  <a:pt x="916260" y="3450176"/>
                </a:lnTo>
                <a:lnTo>
                  <a:pt x="923841" y="3432385"/>
                </a:lnTo>
                <a:lnTo>
                  <a:pt x="931361" y="3414563"/>
                </a:lnTo>
                <a:lnTo>
                  <a:pt x="938822" y="3396710"/>
                </a:lnTo>
                <a:lnTo>
                  <a:pt x="946221" y="3378825"/>
                </a:lnTo>
                <a:lnTo>
                  <a:pt x="953559" y="3360907"/>
                </a:lnTo>
                <a:lnTo>
                  <a:pt x="960835" y="3342956"/>
                </a:lnTo>
                <a:lnTo>
                  <a:pt x="968048" y="3324971"/>
                </a:lnTo>
                <a:lnTo>
                  <a:pt x="975195" y="3306952"/>
                </a:lnTo>
                <a:lnTo>
                  <a:pt x="982280" y="3288898"/>
                </a:lnTo>
                <a:lnTo>
                  <a:pt x="989297" y="3270809"/>
                </a:lnTo>
                <a:lnTo>
                  <a:pt x="996250" y="3252684"/>
                </a:lnTo>
                <a:lnTo>
                  <a:pt x="1003136" y="3234522"/>
                </a:lnTo>
                <a:lnTo>
                  <a:pt x="1009953" y="3216324"/>
                </a:lnTo>
                <a:lnTo>
                  <a:pt x="1016702" y="3198088"/>
                </a:lnTo>
                <a:lnTo>
                  <a:pt x="1023381" y="3179814"/>
                </a:lnTo>
                <a:lnTo>
                  <a:pt x="1029991" y="3161502"/>
                </a:lnTo>
                <a:lnTo>
                  <a:pt x="1036530" y="3143151"/>
                </a:lnTo>
                <a:lnTo>
                  <a:pt x="1042998" y="3124759"/>
                </a:lnTo>
                <a:lnTo>
                  <a:pt x="1049393" y="3106328"/>
                </a:lnTo>
                <a:lnTo>
                  <a:pt x="1055715" y="3087856"/>
                </a:lnTo>
                <a:lnTo>
                  <a:pt x="1061964" y="3069343"/>
                </a:lnTo>
                <a:lnTo>
                  <a:pt x="1068138" y="3050788"/>
                </a:lnTo>
                <a:lnTo>
                  <a:pt x="1074237" y="3032191"/>
                </a:lnTo>
                <a:lnTo>
                  <a:pt x="1080260" y="3013551"/>
                </a:lnTo>
                <a:lnTo>
                  <a:pt x="1086206" y="2994867"/>
                </a:lnTo>
                <a:lnTo>
                  <a:pt x="1092075" y="2976140"/>
                </a:lnTo>
                <a:lnTo>
                  <a:pt x="1097865" y="2957368"/>
                </a:lnTo>
                <a:lnTo>
                  <a:pt x="1103577" y="2938551"/>
                </a:lnTo>
                <a:lnTo>
                  <a:pt x="1109208" y="2919688"/>
                </a:lnTo>
                <a:lnTo>
                  <a:pt x="1114759" y="2900780"/>
                </a:lnTo>
                <a:lnTo>
                  <a:pt x="1120228" y="2881825"/>
                </a:lnTo>
                <a:lnTo>
                  <a:pt x="1125617" y="2862822"/>
                </a:lnTo>
                <a:lnTo>
                  <a:pt x="1130921" y="2843773"/>
                </a:lnTo>
                <a:lnTo>
                  <a:pt x="1136143" y="2824674"/>
                </a:lnTo>
                <a:lnTo>
                  <a:pt x="1141280" y="2805527"/>
                </a:lnTo>
                <a:lnTo>
                  <a:pt x="1146332" y="2786331"/>
                </a:lnTo>
                <a:lnTo>
                  <a:pt x="1151298" y="2767085"/>
                </a:lnTo>
                <a:lnTo>
                  <a:pt x="1156178" y="2747788"/>
                </a:lnTo>
                <a:lnTo>
                  <a:pt x="1160971" y="2728441"/>
                </a:lnTo>
                <a:lnTo>
                  <a:pt x="1165675" y="2709042"/>
                </a:lnTo>
                <a:lnTo>
                  <a:pt x="1170290" y="2689591"/>
                </a:lnTo>
                <a:lnTo>
                  <a:pt x="1174816" y="2670087"/>
                </a:lnTo>
                <a:lnTo>
                  <a:pt x="1179252" y="2650531"/>
                </a:lnTo>
                <a:lnTo>
                  <a:pt x="1183597" y="2630921"/>
                </a:lnTo>
                <a:lnTo>
                  <a:pt x="1187850" y="2611257"/>
                </a:lnTo>
                <a:lnTo>
                  <a:pt x="1192010" y="2591538"/>
                </a:lnTo>
                <a:lnTo>
                  <a:pt x="1196077" y="2571764"/>
                </a:lnTo>
                <a:lnTo>
                  <a:pt x="1200049" y="2551934"/>
                </a:lnTo>
                <a:lnTo>
                  <a:pt x="1203927" y="2532048"/>
                </a:lnTo>
                <a:lnTo>
                  <a:pt x="1207710" y="2512105"/>
                </a:lnTo>
                <a:lnTo>
                  <a:pt x="1211395" y="2492104"/>
                </a:lnTo>
                <a:lnTo>
                  <a:pt x="1214985" y="2472046"/>
                </a:lnTo>
                <a:lnTo>
                  <a:pt x="1218476" y="2451929"/>
                </a:lnTo>
                <a:lnTo>
                  <a:pt x="1221868" y="2431753"/>
                </a:lnTo>
                <a:lnTo>
                  <a:pt x="1225161" y="2411518"/>
                </a:lnTo>
                <a:lnTo>
                  <a:pt x="1228353" y="2391223"/>
                </a:lnTo>
                <a:lnTo>
                  <a:pt x="1231446" y="2370867"/>
                </a:lnTo>
                <a:lnTo>
                  <a:pt x="1234436" y="2350449"/>
                </a:lnTo>
                <a:lnTo>
                  <a:pt x="1237324" y="2329971"/>
                </a:lnTo>
                <a:lnTo>
                  <a:pt x="1240109" y="2309430"/>
                </a:lnTo>
                <a:lnTo>
                  <a:pt x="1242790" y="2288826"/>
                </a:lnTo>
                <a:lnTo>
                  <a:pt x="1245366" y="2268159"/>
                </a:lnTo>
                <a:lnTo>
                  <a:pt x="1247837" y="2247428"/>
                </a:lnTo>
                <a:lnTo>
                  <a:pt x="1250202" y="2226633"/>
                </a:lnTo>
                <a:lnTo>
                  <a:pt x="1252460" y="2205773"/>
                </a:lnTo>
                <a:lnTo>
                  <a:pt x="1254610" y="2184847"/>
                </a:lnTo>
                <a:lnTo>
                  <a:pt x="1256651" y="2163856"/>
                </a:lnTo>
                <a:lnTo>
                  <a:pt x="1258584" y="2142798"/>
                </a:lnTo>
                <a:lnTo>
                  <a:pt x="1260407" y="2121673"/>
                </a:lnTo>
                <a:lnTo>
                  <a:pt x="1262119" y="2100480"/>
                </a:lnTo>
                <a:lnTo>
                  <a:pt x="1263719" y="2079219"/>
                </a:lnTo>
                <a:lnTo>
                  <a:pt x="1265207" y="2057890"/>
                </a:lnTo>
                <a:lnTo>
                  <a:pt x="1266583" y="2036492"/>
                </a:lnTo>
                <a:lnTo>
                  <a:pt x="1267845" y="2015023"/>
                </a:lnTo>
                <a:lnTo>
                  <a:pt x="1268992" y="1993484"/>
                </a:lnTo>
                <a:lnTo>
                  <a:pt x="1270024" y="1971875"/>
                </a:lnTo>
                <a:lnTo>
                  <a:pt x="1270940" y="1950194"/>
                </a:lnTo>
                <a:lnTo>
                  <a:pt x="1271740" y="1928441"/>
                </a:lnTo>
                <a:lnTo>
                  <a:pt x="1272422" y="1906616"/>
                </a:lnTo>
                <a:lnTo>
                  <a:pt x="1272986" y="1884718"/>
                </a:lnTo>
                <a:lnTo>
                  <a:pt x="1273430" y="1862747"/>
                </a:lnTo>
                <a:lnTo>
                  <a:pt x="1273755" y="1840700"/>
                </a:lnTo>
                <a:lnTo>
                  <a:pt x="1273961" y="1818581"/>
                </a:lnTo>
                <a:lnTo>
                  <a:pt x="1274005" y="1774114"/>
                </a:lnTo>
                <a:lnTo>
                  <a:pt x="1273844" y="1751767"/>
                </a:lnTo>
                <a:lnTo>
                  <a:pt x="1273558" y="1729342"/>
                </a:lnTo>
                <a:lnTo>
                  <a:pt x="1273150" y="1706841"/>
                </a:lnTo>
                <a:lnTo>
                  <a:pt x="1272616" y="1684263"/>
                </a:lnTo>
                <a:lnTo>
                  <a:pt x="1271956" y="1661605"/>
                </a:lnTo>
                <a:lnTo>
                  <a:pt x="1271170" y="1638868"/>
                </a:lnTo>
                <a:lnTo>
                  <a:pt x="1270256" y="1616053"/>
                </a:lnTo>
                <a:lnTo>
                  <a:pt x="1269215" y="1593157"/>
                </a:lnTo>
                <a:lnTo>
                  <a:pt x="1268044" y="1570181"/>
                </a:lnTo>
                <a:lnTo>
                  <a:pt x="1266744" y="1547124"/>
                </a:lnTo>
                <a:lnTo>
                  <a:pt x="1265314" y="1523985"/>
                </a:lnTo>
                <a:lnTo>
                  <a:pt x="1263753" y="1500764"/>
                </a:lnTo>
                <a:lnTo>
                  <a:pt x="1262060" y="1477461"/>
                </a:lnTo>
                <a:lnTo>
                  <a:pt x="1260234" y="1454074"/>
                </a:lnTo>
                <a:lnTo>
                  <a:pt x="1258276" y="1430604"/>
                </a:lnTo>
                <a:lnTo>
                  <a:pt x="1256182" y="1407049"/>
                </a:lnTo>
                <a:lnTo>
                  <a:pt x="1253955" y="1383410"/>
                </a:lnTo>
                <a:lnTo>
                  <a:pt x="1251592" y="1359685"/>
                </a:lnTo>
                <a:lnTo>
                  <a:pt x="1249092" y="1335873"/>
                </a:lnTo>
                <a:lnTo>
                  <a:pt x="1246456" y="1311977"/>
                </a:lnTo>
                <a:lnTo>
                  <a:pt x="1243681" y="1287992"/>
                </a:lnTo>
                <a:lnTo>
                  <a:pt x="1240769" y="1263921"/>
                </a:lnTo>
                <a:lnTo>
                  <a:pt x="1237716" y="1239761"/>
                </a:lnTo>
                <a:lnTo>
                  <a:pt x="1234524" y="1215513"/>
                </a:lnTo>
                <a:lnTo>
                  <a:pt x="1231190" y="1191176"/>
                </a:lnTo>
                <a:lnTo>
                  <a:pt x="1227715" y="1166749"/>
                </a:lnTo>
                <a:lnTo>
                  <a:pt x="1224099" y="1142232"/>
                </a:lnTo>
                <a:lnTo>
                  <a:pt x="1220339" y="1117624"/>
                </a:lnTo>
                <a:lnTo>
                  <a:pt x="1216434" y="1092925"/>
                </a:lnTo>
                <a:lnTo>
                  <a:pt x="1212386" y="1068134"/>
                </a:lnTo>
                <a:lnTo>
                  <a:pt x="1208192" y="1043251"/>
                </a:lnTo>
                <a:lnTo>
                  <a:pt x="1203852" y="1018274"/>
                </a:lnTo>
                <a:lnTo>
                  <a:pt x="1199365" y="993205"/>
                </a:lnTo>
                <a:lnTo>
                  <a:pt x="1194731" y="968042"/>
                </a:lnTo>
                <a:lnTo>
                  <a:pt x="1189948" y="942784"/>
                </a:lnTo>
                <a:lnTo>
                  <a:pt x="1185016" y="917431"/>
                </a:lnTo>
                <a:lnTo>
                  <a:pt x="1179934" y="891982"/>
                </a:lnTo>
                <a:lnTo>
                  <a:pt x="1174701" y="866438"/>
                </a:lnTo>
                <a:lnTo>
                  <a:pt x="1169317" y="840796"/>
                </a:lnTo>
                <a:lnTo>
                  <a:pt x="1163781" y="815058"/>
                </a:lnTo>
                <a:lnTo>
                  <a:pt x="1158092" y="789222"/>
                </a:lnTo>
                <a:lnTo>
                  <a:pt x="1152249" y="763287"/>
                </a:lnTo>
                <a:lnTo>
                  <a:pt x="1146253" y="737255"/>
                </a:lnTo>
                <a:lnTo>
                  <a:pt x="1140101" y="711122"/>
                </a:lnTo>
                <a:lnTo>
                  <a:pt x="1133793" y="684890"/>
                </a:lnTo>
                <a:lnTo>
                  <a:pt x="1127327" y="658557"/>
                </a:lnTo>
                <a:lnTo>
                  <a:pt x="1120705" y="632123"/>
                </a:lnTo>
                <a:lnTo>
                  <a:pt x="1113925" y="605589"/>
                </a:lnTo>
                <a:lnTo>
                  <a:pt x="1106986" y="578951"/>
                </a:lnTo>
                <a:lnTo>
                  <a:pt x="1099887" y="552212"/>
                </a:lnTo>
                <a:lnTo>
                  <a:pt x="1092628" y="525369"/>
                </a:lnTo>
                <a:lnTo>
                  <a:pt x="1085207" y="498423"/>
                </a:lnTo>
                <a:lnTo>
                  <a:pt x="1077624" y="471372"/>
                </a:lnTo>
                <a:lnTo>
                  <a:pt x="1069880" y="444217"/>
                </a:lnTo>
                <a:lnTo>
                  <a:pt x="1061971" y="416957"/>
                </a:lnTo>
                <a:lnTo>
                  <a:pt x="1053898" y="389591"/>
                </a:lnTo>
                <a:lnTo>
                  <a:pt x="1045660" y="362118"/>
                </a:lnTo>
                <a:lnTo>
                  <a:pt x="1037256" y="334538"/>
                </a:lnTo>
                <a:lnTo>
                  <a:pt x="1028686" y="306852"/>
                </a:lnTo>
                <a:lnTo>
                  <a:pt x="1019950" y="279057"/>
                </a:lnTo>
                <a:lnTo>
                  <a:pt x="1011045" y="251154"/>
                </a:lnTo>
                <a:lnTo>
                  <a:pt x="1001971" y="223142"/>
                </a:lnTo>
                <a:lnTo>
                  <a:pt x="992728" y="195020"/>
                </a:lnTo>
                <a:lnTo>
                  <a:pt x="983314" y="166788"/>
                </a:lnTo>
                <a:lnTo>
                  <a:pt x="973730" y="138446"/>
                </a:lnTo>
                <a:lnTo>
                  <a:pt x="963974" y="109992"/>
                </a:lnTo>
                <a:lnTo>
                  <a:pt x="954045" y="81427"/>
                </a:lnTo>
                <a:lnTo>
                  <a:pt x="943943" y="52750"/>
                </a:lnTo>
                <a:lnTo>
                  <a:pt x="933667" y="23959"/>
                </a:lnTo>
                <a:close/>
              </a:path>
            </a:pathLst>
          </a:custGeom>
          <a:solidFill>
            <a:schemeClr val="accent6"/>
          </a:solidFill>
          <a:ln>
            <a:noFill/>
          </a:ln>
        </p:spPr>
        <p:txBody>
          <a:bodyPr wrap="square">
            <a:noAutofit/>
          </a:bodyPr>
          <a:lstStyle>
            <a:lvl1pPr>
              <a:defRPr>
                <a:solidFill>
                  <a:schemeClr val="accent1"/>
                </a:solidFill>
              </a:defRPr>
            </a:lvl1pPr>
          </a:lstStyle>
          <a:p>
            <a:r>
              <a:rPr lang="en-GB"/>
              <a:t> </a:t>
            </a:r>
          </a:p>
        </p:txBody>
      </p:sp>
      <p:sp>
        <p:nvSpPr>
          <p:cNvPr id="6" name="Text Placeholder 2">
            <a:extLst>
              <a:ext uri="{FF2B5EF4-FFF2-40B4-BE49-F238E27FC236}">
                <a16:creationId xmlns:a16="http://schemas.microsoft.com/office/drawing/2014/main" id="{472E4862-F26F-4BEA-9FEB-DFE15AA4E10A}"/>
              </a:ext>
            </a:extLst>
          </p:cNvPr>
          <p:cNvSpPr>
            <a:spLocks noGrp="1"/>
          </p:cNvSpPr>
          <p:nvPr>
            <p:ph type="body" sz="quarter" idx="15"/>
          </p:nvPr>
        </p:nvSpPr>
        <p:spPr>
          <a:xfrm>
            <a:off x="432000" y="1416001"/>
            <a:ext cx="3456317" cy="656462"/>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Click to edit Master text styles</a:t>
            </a:r>
          </a:p>
        </p:txBody>
      </p:sp>
      <p:sp>
        <p:nvSpPr>
          <p:cNvPr id="10" name="Round Diagonal Corner Rectangle 4">
            <a:extLst>
              <a:ext uri="{FF2B5EF4-FFF2-40B4-BE49-F238E27FC236}">
                <a16:creationId xmlns:a16="http://schemas.microsoft.com/office/drawing/2014/main" id="{B1508920-DE1E-4600-ABEC-66488997A7F2}"/>
              </a:ext>
            </a:extLst>
          </p:cNvPr>
          <p:cNvSpPr/>
          <p:nvPr/>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a:solidFill>
                  <a:schemeClr val="bg1">
                    <a:lumMod val="50000"/>
                  </a:schemeClr>
                </a:solidFill>
              </a:rPr>
              <a:t>Image placeholders</a:t>
            </a:r>
          </a:p>
          <a:p>
            <a:pPr marL="0" lvl="1" indent="0">
              <a:spcAft>
                <a:spcPts val="132"/>
              </a:spcAft>
            </a:pPr>
            <a:r>
              <a:rPr lang="en-GB" sz="849" noProof="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a:solidFill>
                  <a:schemeClr val="bg1">
                    <a:lumMod val="50000"/>
                  </a:schemeClr>
                </a:solidFill>
              </a:rPr>
              <a:t>Select image and ‘insert’</a:t>
            </a:r>
          </a:p>
          <a:p>
            <a:pPr marL="0" lvl="2" indent="0">
              <a:spcAft>
                <a:spcPts val="132"/>
              </a:spcAft>
              <a:buFontTx/>
              <a:buNone/>
            </a:pPr>
            <a:r>
              <a:rPr lang="en-GB" sz="849" noProof="0">
                <a:solidFill>
                  <a:schemeClr val="bg1">
                    <a:lumMod val="50000"/>
                  </a:schemeClr>
                </a:solidFill>
              </a:rPr>
              <a:t>When you have reset the slide the image may need readjusting</a:t>
            </a:r>
          </a:p>
          <a:p>
            <a:pPr marL="0" lvl="1" indent="0">
              <a:spcAft>
                <a:spcPts val="132"/>
              </a:spcAft>
            </a:pPr>
            <a:r>
              <a:rPr lang="en-GB" sz="849" b="1" noProof="0">
                <a:solidFill>
                  <a:schemeClr val="bg1">
                    <a:lumMod val="50000"/>
                  </a:schemeClr>
                </a:solidFill>
              </a:rPr>
              <a:t>Insert image</a:t>
            </a:r>
          </a:p>
          <a:p>
            <a:pPr marL="0" lvl="1" indent="0">
              <a:spcAft>
                <a:spcPts val="132"/>
              </a:spcAft>
            </a:pPr>
            <a:r>
              <a:rPr lang="en-GB" sz="849" noProof="0">
                <a:solidFill>
                  <a:schemeClr val="bg1">
                    <a:lumMod val="50000"/>
                  </a:schemeClr>
                </a:solidFill>
              </a:rPr>
              <a:t>To insert an image click on the ‘picture placeholder icon’, navigate to the file and insert.</a:t>
            </a:r>
          </a:p>
          <a:p>
            <a:pPr>
              <a:spcAft>
                <a:spcPts val="132"/>
              </a:spcAft>
            </a:pPr>
            <a:r>
              <a:rPr lang="en-GB" sz="849" b="1" noProof="0">
                <a:solidFill>
                  <a:schemeClr val="bg1">
                    <a:lumMod val="50000"/>
                  </a:schemeClr>
                </a:solidFill>
              </a:rPr>
              <a:t>Crop image</a:t>
            </a:r>
          </a:p>
          <a:p>
            <a:pPr marL="0" lvl="1" indent="0">
              <a:spcAft>
                <a:spcPts val="132"/>
              </a:spcAft>
            </a:pPr>
            <a:r>
              <a:rPr lang="en-GB" sz="849" noProof="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a:solidFill>
                  <a:schemeClr val="bg1">
                    <a:lumMod val="50000"/>
                  </a:schemeClr>
                </a:solidFill>
              </a:rPr>
              <a:t>Select ‘Crop’</a:t>
            </a:r>
          </a:p>
          <a:p>
            <a:pPr marL="0" indent="0">
              <a:spcAft>
                <a:spcPts val="136"/>
              </a:spcAft>
              <a:buFont typeface="Arial" pitchFamily="34" charset="0"/>
              <a:buNone/>
            </a:pPr>
            <a:r>
              <a:rPr lang="en-GB" sz="849" b="1" noProof="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a:solidFill>
                <a:schemeClr val="bg1">
                  <a:lumMod val="50000"/>
                </a:schemeClr>
              </a:solidFill>
              <a:latin typeface="+mn-lt"/>
              <a:ea typeface="+mn-ea"/>
              <a:cs typeface="+mn-cs"/>
            </a:endParaRPr>
          </a:p>
          <a:p>
            <a:pPr>
              <a:spcAft>
                <a:spcPts val="136"/>
              </a:spcAft>
            </a:pPr>
            <a:endParaRPr lang="en-GB" sz="849" kern="1200" noProof="0">
              <a:solidFill>
                <a:schemeClr val="bg1">
                  <a:lumMod val="50000"/>
                </a:schemeClr>
              </a:solidFill>
              <a:latin typeface="+mn-lt"/>
              <a:ea typeface="+mn-ea"/>
              <a:cs typeface="+mn-cs"/>
            </a:endParaRPr>
          </a:p>
        </p:txBody>
      </p:sp>
      <p:sp>
        <p:nvSpPr>
          <p:cNvPr id="12" name="Rectangle 11">
            <a:hlinkClick r:id="rId2"/>
            <a:extLst>
              <a:ext uri="{FF2B5EF4-FFF2-40B4-BE49-F238E27FC236}">
                <a16:creationId xmlns:a16="http://schemas.microsoft.com/office/drawing/2014/main" id="{5CCFFF65-EF68-45FF-A126-7B581810B374}"/>
              </a:ext>
            </a:extLst>
          </p:cNvPr>
          <p:cNvSpPr/>
          <p:nvPr/>
        </p:nvSpPr>
        <p:spPr>
          <a:xfrm>
            <a:off x="12558954" y="3394312"/>
            <a:ext cx="2336116" cy="130677"/>
          </a:xfrm>
          <a:prstGeom prst="rect">
            <a:avLst/>
          </a:prstGeom>
          <a:noFill/>
        </p:spPr>
        <p:txBody>
          <a:bodyPr wrap="square" lIns="0" tIns="0" rIns="0" bIns="0" rtlCol="0" anchor="ctr">
            <a:spAutoFit/>
          </a:bodyPr>
          <a:lstStyle/>
          <a:p>
            <a:r>
              <a:rPr lang="en-GB" sz="849">
                <a:cs typeface="Arial" panose="020B0604020202020204" pitchFamily="34" charset="0"/>
              </a:rPr>
              <a:t>https://nationalgrid.onbrandcloud.com/login/</a:t>
            </a:r>
          </a:p>
        </p:txBody>
      </p:sp>
      <p:pic>
        <p:nvPicPr>
          <p:cNvPr id="8" name="Picture 7">
            <a:extLst>
              <a:ext uri="{FF2B5EF4-FFF2-40B4-BE49-F238E27FC236}">
                <a16:creationId xmlns:a16="http://schemas.microsoft.com/office/drawing/2014/main" id="{A4694E5B-8288-4F85-9F48-AF84A3810CE6}"/>
              </a:ext>
            </a:extLst>
          </p:cNvPr>
          <p:cNvPicPr>
            <a:picLocks noChangeAspect="1"/>
          </p:cNvPicPr>
          <p:nvPr/>
        </p:nvPicPr>
        <p:blipFill>
          <a:blip r:embed="rId3"/>
          <a:stretch>
            <a:fillRect/>
          </a:stretch>
        </p:blipFill>
        <p:spPr>
          <a:xfrm>
            <a:off x="9965223" y="6237768"/>
            <a:ext cx="1794176" cy="268024"/>
          </a:xfrm>
          <a:prstGeom prst="rect">
            <a:avLst/>
          </a:prstGeom>
        </p:spPr>
      </p:pic>
      <p:sp>
        <p:nvSpPr>
          <p:cNvPr id="3" name="Title 2">
            <a:extLst>
              <a:ext uri="{FF2B5EF4-FFF2-40B4-BE49-F238E27FC236}">
                <a16:creationId xmlns:a16="http://schemas.microsoft.com/office/drawing/2014/main" id="{3E108CA2-B250-42BE-9D56-C09CE2724843}"/>
              </a:ext>
            </a:extLst>
          </p:cNvPr>
          <p:cNvSpPr>
            <a:spLocks noGrp="1"/>
          </p:cNvSpPr>
          <p:nvPr>
            <p:ph type="title"/>
          </p:nvPr>
        </p:nvSpPr>
        <p:spPr>
          <a:xfrm>
            <a:off x="431402" y="441140"/>
            <a:ext cx="3456917" cy="393955"/>
          </a:xfrm>
        </p:spPr>
        <p:txBody>
          <a:bodyPr/>
          <a:lstStyle/>
          <a:p>
            <a:r>
              <a:rPr lang="en-US"/>
              <a:t>Click to edit Master title style</a:t>
            </a:r>
            <a:endParaRPr lang="en-GB"/>
          </a:p>
        </p:txBody>
      </p:sp>
    </p:spTree>
    <p:extLst>
      <p:ext uri="{BB962C8B-B14F-4D97-AF65-F5344CB8AC3E}">
        <p14:creationId xmlns:p14="http://schemas.microsoft.com/office/powerpoint/2010/main" val="29177461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223386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Key mess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576D51F-52D4-4DC0-8A7D-6D12557F5F23}"/>
              </a:ext>
            </a:extLst>
          </p:cNvPr>
          <p:cNvSpPr>
            <a:spLocks noGrp="1"/>
          </p:cNvSpPr>
          <p:nvPr>
            <p:ph type="pic" sz="quarter" idx="16" hasCustomPrompt="1"/>
          </p:nvPr>
        </p:nvSpPr>
        <p:spPr>
          <a:xfrm>
            <a:off x="-8119" y="0"/>
            <a:ext cx="9480900" cy="6857037"/>
          </a:xfrm>
          <a:custGeom>
            <a:avLst/>
            <a:gdLst>
              <a:gd name="connsiteX0" fmla="*/ 0 w 15633609"/>
              <a:gd name="connsiteY0" fmla="*/ 0 h 11307763"/>
              <a:gd name="connsiteX1" fmla="*/ 13600449 w 15633609"/>
              <a:gd name="connsiteY1" fmla="*/ 0 h 11307763"/>
              <a:gd name="connsiteX2" fmla="*/ 13581182 w 15633609"/>
              <a:gd name="connsiteY2" fmla="*/ 53290 h 11307763"/>
              <a:gd name="connsiteX3" fmla="*/ 13558589 w 15633609"/>
              <a:gd name="connsiteY3" fmla="*/ 116593 h 11307763"/>
              <a:gd name="connsiteX4" fmla="*/ 13536379 w 15633609"/>
              <a:gd name="connsiteY4" fmla="*/ 179648 h 11307763"/>
              <a:gd name="connsiteX5" fmla="*/ 13514550 w 15633609"/>
              <a:gd name="connsiteY5" fmla="*/ 242456 h 11307763"/>
              <a:gd name="connsiteX6" fmla="*/ 13493100 w 15633609"/>
              <a:gd name="connsiteY6" fmla="*/ 305018 h 11307763"/>
              <a:gd name="connsiteX7" fmla="*/ 13472027 w 15633609"/>
              <a:gd name="connsiteY7" fmla="*/ 367337 h 11307763"/>
              <a:gd name="connsiteX8" fmla="*/ 13451330 w 15633609"/>
              <a:gd name="connsiteY8" fmla="*/ 429411 h 11307763"/>
              <a:gd name="connsiteX9" fmla="*/ 13431008 w 15633609"/>
              <a:gd name="connsiteY9" fmla="*/ 491244 h 11307763"/>
              <a:gd name="connsiteX10" fmla="*/ 13411058 w 15633609"/>
              <a:gd name="connsiteY10" fmla="*/ 552836 h 11307763"/>
              <a:gd name="connsiteX11" fmla="*/ 13391480 w 15633609"/>
              <a:gd name="connsiteY11" fmla="*/ 614189 h 11307763"/>
              <a:gd name="connsiteX12" fmla="*/ 13372270 w 15633609"/>
              <a:gd name="connsiteY12" fmla="*/ 675303 h 11307763"/>
              <a:gd name="connsiteX13" fmla="*/ 13353428 w 15633609"/>
              <a:gd name="connsiteY13" fmla="*/ 736179 h 11307763"/>
              <a:gd name="connsiteX14" fmla="*/ 13334952 w 15633609"/>
              <a:gd name="connsiteY14" fmla="*/ 796820 h 11307763"/>
              <a:gd name="connsiteX15" fmla="*/ 13316841 w 15633609"/>
              <a:gd name="connsiteY15" fmla="*/ 857225 h 11307763"/>
              <a:gd name="connsiteX16" fmla="*/ 13299092 w 15633609"/>
              <a:gd name="connsiteY16" fmla="*/ 917397 h 11307763"/>
              <a:gd name="connsiteX17" fmla="*/ 13281704 w 15633609"/>
              <a:gd name="connsiteY17" fmla="*/ 977336 h 11307763"/>
              <a:gd name="connsiteX18" fmla="*/ 13264675 w 15633609"/>
              <a:gd name="connsiteY18" fmla="*/ 1037044 h 11307763"/>
              <a:gd name="connsiteX19" fmla="*/ 13248005 w 15633609"/>
              <a:gd name="connsiteY19" fmla="*/ 1096522 h 11307763"/>
              <a:gd name="connsiteX20" fmla="*/ 13231690 w 15633609"/>
              <a:gd name="connsiteY20" fmla="*/ 1155770 h 11307763"/>
              <a:gd name="connsiteX21" fmla="*/ 13215729 w 15633609"/>
              <a:gd name="connsiteY21" fmla="*/ 1214791 h 11307763"/>
              <a:gd name="connsiteX22" fmla="*/ 13200122 w 15633609"/>
              <a:gd name="connsiteY22" fmla="*/ 1273585 h 11307763"/>
              <a:gd name="connsiteX23" fmla="*/ 13184865 w 15633609"/>
              <a:gd name="connsiteY23" fmla="*/ 1332154 h 11307763"/>
              <a:gd name="connsiteX24" fmla="*/ 13169958 w 15633609"/>
              <a:gd name="connsiteY24" fmla="*/ 1390498 h 11307763"/>
              <a:gd name="connsiteX25" fmla="*/ 13155398 w 15633609"/>
              <a:gd name="connsiteY25" fmla="*/ 1448619 h 11307763"/>
              <a:gd name="connsiteX26" fmla="*/ 13141185 w 15633609"/>
              <a:gd name="connsiteY26" fmla="*/ 1506519 h 11307763"/>
              <a:gd name="connsiteX27" fmla="*/ 13127316 w 15633609"/>
              <a:gd name="connsiteY27" fmla="*/ 1564197 h 11307763"/>
              <a:gd name="connsiteX28" fmla="*/ 13113790 w 15633609"/>
              <a:gd name="connsiteY28" fmla="*/ 1621656 h 11307763"/>
              <a:gd name="connsiteX29" fmla="*/ 13100605 w 15633609"/>
              <a:gd name="connsiteY29" fmla="*/ 1678897 h 11307763"/>
              <a:gd name="connsiteX30" fmla="*/ 13087759 w 15633609"/>
              <a:gd name="connsiteY30" fmla="*/ 1735920 h 11307763"/>
              <a:gd name="connsiteX31" fmla="*/ 13075251 w 15633609"/>
              <a:gd name="connsiteY31" fmla="*/ 1792727 h 11307763"/>
              <a:gd name="connsiteX32" fmla="*/ 13063080 w 15633609"/>
              <a:gd name="connsiteY32" fmla="*/ 1849320 h 11307763"/>
              <a:gd name="connsiteX33" fmla="*/ 13051242 w 15633609"/>
              <a:gd name="connsiteY33" fmla="*/ 1905699 h 11307763"/>
              <a:gd name="connsiteX34" fmla="*/ 13039738 w 15633609"/>
              <a:gd name="connsiteY34" fmla="*/ 1961865 h 11307763"/>
              <a:gd name="connsiteX35" fmla="*/ 13028565 w 15633609"/>
              <a:gd name="connsiteY35" fmla="*/ 2017820 h 11307763"/>
              <a:gd name="connsiteX36" fmla="*/ 13017721 w 15633609"/>
              <a:gd name="connsiteY36" fmla="*/ 2073565 h 11307763"/>
              <a:gd name="connsiteX37" fmla="*/ 13007205 w 15633609"/>
              <a:gd name="connsiteY37" fmla="*/ 2129101 h 11307763"/>
              <a:gd name="connsiteX38" fmla="*/ 12997016 w 15633609"/>
              <a:gd name="connsiteY38" fmla="*/ 2184430 h 11307763"/>
              <a:gd name="connsiteX39" fmla="*/ 12987151 w 15633609"/>
              <a:gd name="connsiteY39" fmla="*/ 2239551 h 11307763"/>
              <a:gd name="connsiteX40" fmla="*/ 12977609 w 15633609"/>
              <a:gd name="connsiteY40" fmla="*/ 2294468 h 11307763"/>
              <a:gd name="connsiteX41" fmla="*/ 12968388 w 15633609"/>
              <a:gd name="connsiteY41" fmla="*/ 2349180 h 11307763"/>
              <a:gd name="connsiteX42" fmla="*/ 12959486 w 15633609"/>
              <a:gd name="connsiteY42" fmla="*/ 2403689 h 11307763"/>
              <a:gd name="connsiteX43" fmla="*/ 12950903 w 15633609"/>
              <a:gd name="connsiteY43" fmla="*/ 2457997 h 11307763"/>
              <a:gd name="connsiteX44" fmla="*/ 12942636 w 15633609"/>
              <a:gd name="connsiteY44" fmla="*/ 2512103 h 11307763"/>
              <a:gd name="connsiteX45" fmla="*/ 12934683 w 15633609"/>
              <a:gd name="connsiteY45" fmla="*/ 2566011 h 11307763"/>
              <a:gd name="connsiteX46" fmla="*/ 12927044 w 15633609"/>
              <a:gd name="connsiteY46" fmla="*/ 2619720 h 11307763"/>
              <a:gd name="connsiteX47" fmla="*/ 12919715 w 15633609"/>
              <a:gd name="connsiteY47" fmla="*/ 2673232 h 11307763"/>
              <a:gd name="connsiteX48" fmla="*/ 12912696 w 15633609"/>
              <a:gd name="connsiteY48" fmla="*/ 2726548 h 11307763"/>
              <a:gd name="connsiteX49" fmla="*/ 12905986 w 15633609"/>
              <a:gd name="connsiteY49" fmla="*/ 2779669 h 11307763"/>
              <a:gd name="connsiteX50" fmla="*/ 12899581 w 15633609"/>
              <a:gd name="connsiteY50" fmla="*/ 2832597 h 11307763"/>
              <a:gd name="connsiteX51" fmla="*/ 12893481 w 15633609"/>
              <a:gd name="connsiteY51" fmla="*/ 2885332 h 11307763"/>
              <a:gd name="connsiteX52" fmla="*/ 12887685 w 15633609"/>
              <a:gd name="connsiteY52" fmla="*/ 2937876 h 11307763"/>
              <a:gd name="connsiteX53" fmla="*/ 12882189 w 15633609"/>
              <a:gd name="connsiteY53" fmla="*/ 2990230 h 11307763"/>
              <a:gd name="connsiteX54" fmla="*/ 12876994 w 15633609"/>
              <a:gd name="connsiteY54" fmla="*/ 3042396 h 11307763"/>
              <a:gd name="connsiteX55" fmla="*/ 12872096 w 15633609"/>
              <a:gd name="connsiteY55" fmla="*/ 3094373 h 11307763"/>
              <a:gd name="connsiteX56" fmla="*/ 12867494 w 15633609"/>
              <a:gd name="connsiteY56" fmla="*/ 3146165 h 11307763"/>
              <a:gd name="connsiteX57" fmla="*/ 12863188 w 15633609"/>
              <a:gd name="connsiteY57" fmla="*/ 3197771 h 11307763"/>
              <a:gd name="connsiteX58" fmla="*/ 12859174 w 15633609"/>
              <a:gd name="connsiteY58" fmla="*/ 3249192 h 11307763"/>
              <a:gd name="connsiteX59" fmla="*/ 12855452 w 15633609"/>
              <a:gd name="connsiteY59" fmla="*/ 3300431 h 11307763"/>
              <a:gd name="connsiteX60" fmla="*/ 12852020 w 15633609"/>
              <a:gd name="connsiteY60" fmla="*/ 3351489 h 11307763"/>
              <a:gd name="connsiteX61" fmla="*/ 12848875 w 15633609"/>
              <a:gd name="connsiteY61" fmla="*/ 3402365 h 11307763"/>
              <a:gd name="connsiteX62" fmla="*/ 12846017 w 15633609"/>
              <a:gd name="connsiteY62" fmla="*/ 3453063 h 11307763"/>
              <a:gd name="connsiteX63" fmla="*/ 12843444 w 15633609"/>
              <a:gd name="connsiteY63" fmla="*/ 3503582 h 11307763"/>
              <a:gd name="connsiteX64" fmla="*/ 12841154 w 15633609"/>
              <a:gd name="connsiteY64" fmla="*/ 3553924 h 11307763"/>
              <a:gd name="connsiteX65" fmla="*/ 12839145 w 15633609"/>
              <a:gd name="connsiteY65" fmla="*/ 3604090 h 11307763"/>
              <a:gd name="connsiteX66" fmla="*/ 12837417 w 15633609"/>
              <a:gd name="connsiteY66" fmla="*/ 3654082 h 11307763"/>
              <a:gd name="connsiteX67" fmla="*/ 12835966 w 15633609"/>
              <a:gd name="connsiteY67" fmla="*/ 3703900 h 11307763"/>
              <a:gd name="connsiteX68" fmla="*/ 12834792 w 15633609"/>
              <a:gd name="connsiteY68" fmla="*/ 3753546 h 11307763"/>
              <a:gd name="connsiteX69" fmla="*/ 12833892 w 15633609"/>
              <a:gd name="connsiteY69" fmla="*/ 3803021 h 11307763"/>
              <a:gd name="connsiteX70" fmla="*/ 12833266 w 15633609"/>
              <a:gd name="connsiteY70" fmla="*/ 3852326 h 11307763"/>
              <a:gd name="connsiteX71" fmla="*/ 12832911 w 15633609"/>
              <a:gd name="connsiteY71" fmla="*/ 3901463 h 11307763"/>
              <a:gd name="connsiteX72" fmla="*/ 12832827 w 15633609"/>
              <a:gd name="connsiteY72" fmla="*/ 3950432 h 11307763"/>
              <a:gd name="connsiteX73" fmla="*/ 12833010 w 15633609"/>
              <a:gd name="connsiteY73" fmla="*/ 3999234 h 11307763"/>
              <a:gd name="connsiteX74" fmla="*/ 12833460 w 15633609"/>
              <a:gd name="connsiteY74" fmla="*/ 4047871 h 11307763"/>
              <a:gd name="connsiteX75" fmla="*/ 12834174 w 15633609"/>
              <a:gd name="connsiteY75" fmla="*/ 4096344 h 11307763"/>
              <a:gd name="connsiteX76" fmla="*/ 12835152 w 15633609"/>
              <a:gd name="connsiteY76" fmla="*/ 4144655 h 11307763"/>
              <a:gd name="connsiteX77" fmla="*/ 12836392 w 15633609"/>
              <a:gd name="connsiteY77" fmla="*/ 4192804 h 11307763"/>
              <a:gd name="connsiteX78" fmla="*/ 12837891 w 15633609"/>
              <a:gd name="connsiteY78" fmla="*/ 4240792 h 11307763"/>
              <a:gd name="connsiteX79" fmla="*/ 12839649 w 15633609"/>
              <a:gd name="connsiteY79" fmla="*/ 4288621 h 11307763"/>
              <a:gd name="connsiteX80" fmla="*/ 12841663 w 15633609"/>
              <a:gd name="connsiteY80" fmla="*/ 4336292 h 11307763"/>
              <a:gd name="connsiteX81" fmla="*/ 12843933 w 15633609"/>
              <a:gd name="connsiteY81" fmla="*/ 4383807 h 11307763"/>
              <a:gd name="connsiteX82" fmla="*/ 12846455 w 15633609"/>
              <a:gd name="connsiteY82" fmla="*/ 4431165 h 11307763"/>
              <a:gd name="connsiteX83" fmla="*/ 12849229 w 15633609"/>
              <a:gd name="connsiteY83" fmla="*/ 4478369 h 11307763"/>
              <a:gd name="connsiteX84" fmla="*/ 12852253 w 15633609"/>
              <a:gd name="connsiteY84" fmla="*/ 4525420 h 11307763"/>
              <a:gd name="connsiteX85" fmla="*/ 12855526 w 15633609"/>
              <a:gd name="connsiteY85" fmla="*/ 4572318 h 11307763"/>
              <a:gd name="connsiteX86" fmla="*/ 12859045 w 15633609"/>
              <a:gd name="connsiteY86" fmla="*/ 4619066 h 11307763"/>
              <a:gd name="connsiteX87" fmla="*/ 12862809 w 15633609"/>
              <a:gd name="connsiteY87" fmla="*/ 4665663 h 11307763"/>
              <a:gd name="connsiteX88" fmla="*/ 12866816 w 15633609"/>
              <a:gd name="connsiteY88" fmla="*/ 4712112 h 11307763"/>
              <a:gd name="connsiteX89" fmla="*/ 12871065 w 15633609"/>
              <a:gd name="connsiteY89" fmla="*/ 4758414 h 11307763"/>
              <a:gd name="connsiteX90" fmla="*/ 12875554 w 15633609"/>
              <a:gd name="connsiteY90" fmla="*/ 4804569 h 11307763"/>
              <a:gd name="connsiteX91" fmla="*/ 12880282 w 15633609"/>
              <a:gd name="connsiteY91" fmla="*/ 4850580 h 11307763"/>
              <a:gd name="connsiteX92" fmla="*/ 12885246 w 15633609"/>
              <a:gd name="connsiteY92" fmla="*/ 4896446 h 11307763"/>
              <a:gd name="connsiteX93" fmla="*/ 12890445 w 15633609"/>
              <a:gd name="connsiteY93" fmla="*/ 4942170 h 11307763"/>
              <a:gd name="connsiteX94" fmla="*/ 12895878 w 15633609"/>
              <a:gd name="connsiteY94" fmla="*/ 4987752 h 11307763"/>
              <a:gd name="connsiteX95" fmla="*/ 12901542 w 15633609"/>
              <a:gd name="connsiteY95" fmla="*/ 5033194 h 11307763"/>
              <a:gd name="connsiteX96" fmla="*/ 12907436 w 15633609"/>
              <a:gd name="connsiteY96" fmla="*/ 5078497 h 11307763"/>
              <a:gd name="connsiteX97" fmla="*/ 12913559 w 15633609"/>
              <a:gd name="connsiteY97" fmla="*/ 5123661 h 11307763"/>
              <a:gd name="connsiteX98" fmla="*/ 12919909 w 15633609"/>
              <a:gd name="connsiteY98" fmla="*/ 5168689 h 11307763"/>
              <a:gd name="connsiteX99" fmla="*/ 12926483 w 15633609"/>
              <a:gd name="connsiteY99" fmla="*/ 5213582 h 11307763"/>
              <a:gd name="connsiteX100" fmla="*/ 12933281 w 15633609"/>
              <a:gd name="connsiteY100" fmla="*/ 5258339 h 11307763"/>
              <a:gd name="connsiteX101" fmla="*/ 12940301 w 15633609"/>
              <a:gd name="connsiteY101" fmla="*/ 5302964 h 11307763"/>
              <a:gd name="connsiteX102" fmla="*/ 12947541 w 15633609"/>
              <a:gd name="connsiteY102" fmla="*/ 5347457 h 11307763"/>
              <a:gd name="connsiteX103" fmla="*/ 12955000 w 15633609"/>
              <a:gd name="connsiteY103" fmla="*/ 5391819 h 11307763"/>
              <a:gd name="connsiteX104" fmla="*/ 12962675 w 15633609"/>
              <a:gd name="connsiteY104" fmla="*/ 5436051 h 11307763"/>
              <a:gd name="connsiteX105" fmla="*/ 12970566 w 15633609"/>
              <a:gd name="connsiteY105" fmla="*/ 5480154 h 11307763"/>
              <a:gd name="connsiteX106" fmla="*/ 12978669 w 15633609"/>
              <a:gd name="connsiteY106" fmla="*/ 5524130 h 11307763"/>
              <a:gd name="connsiteX107" fmla="*/ 12986985 w 15633609"/>
              <a:gd name="connsiteY107" fmla="*/ 5567980 h 11307763"/>
              <a:gd name="connsiteX108" fmla="*/ 12995511 w 15633609"/>
              <a:gd name="connsiteY108" fmla="*/ 5611705 h 11307763"/>
              <a:gd name="connsiteX109" fmla="*/ 13004246 w 15633609"/>
              <a:gd name="connsiteY109" fmla="*/ 5655307 h 11307763"/>
              <a:gd name="connsiteX110" fmla="*/ 13013187 w 15633609"/>
              <a:gd name="connsiteY110" fmla="*/ 5698785 h 11307763"/>
              <a:gd name="connsiteX111" fmla="*/ 13022334 w 15633609"/>
              <a:gd name="connsiteY111" fmla="*/ 5742143 h 11307763"/>
              <a:gd name="connsiteX112" fmla="*/ 13031684 w 15633609"/>
              <a:gd name="connsiteY112" fmla="*/ 5785380 h 11307763"/>
              <a:gd name="connsiteX113" fmla="*/ 13041236 w 15633609"/>
              <a:gd name="connsiteY113" fmla="*/ 5828498 h 11307763"/>
              <a:gd name="connsiteX114" fmla="*/ 13050988 w 15633609"/>
              <a:gd name="connsiteY114" fmla="*/ 5871498 h 11307763"/>
              <a:gd name="connsiteX115" fmla="*/ 13060939 w 15633609"/>
              <a:gd name="connsiteY115" fmla="*/ 5914381 h 11307763"/>
              <a:gd name="connsiteX116" fmla="*/ 13071087 w 15633609"/>
              <a:gd name="connsiteY116" fmla="*/ 5957149 h 11307763"/>
              <a:gd name="connsiteX117" fmla="*/ 13081430 w 15633609"/>
              <a:gd name="connsiteY117" fmla="*/ 5999803 h 11307763"/>
              <a:gd name="connsiteX118" fmla="*/ 13091967 w 15633609"/>
              <a:gd name="connsiteY118" fmla="*/ 6042343 h 11307763"/>
              <a:gd name="connsiteX119" fmla="*/ 13102695 w 15633609"/>
              <a:gd name="connsiteY119" fmla="*/ 6084772 h 11307763"/>
              <a:gd name="connsiteX120" fmla="*/ 13113614 w 15633609"/>
              <a:gd name="connsiteY120" fmla="*/ 6127090 h 11307763"/>
              <a:gd name="connsiteX121" fmla="*/ 13124722 w 15633609"/>
              <a:gd name="connsiteY121" fmla="*/ 6169298 h 11307763"/>
              <a:gd name="connsiteX122" fmla="*/ 13136016 w 15633609"/>
              <a:gd name="connsiteY122" fmla="*/ 6211398 h 11307763"/>
              <a:gd name="connsiteX123" fmla="*/ 13147496 w 15633609"/>
              <a:gd name="connsiteY123" fmla="*/ 6253390 h 11307763"/>
              <a:gd name="connsiteX124" fmla="*/ 13159160 w 15633609"/>
              <a:gd name="connsiteY124" fmla="*/ 6295277 h 11307763"/>
              <a:gd name="connsiteX125" fmla="*/ 13171005 w 15633609"/>
              <a:gd name="connsiteY125" fmla="*/ 6337058 h 11307763"/>
              <a:gd name="connsiteX126" fmla="*/ 13183031 w 15633609"/>
              <a:gd name="connsiteY126" fmla="*/ 6378736 h 11307763"/>
              <a:gd name="connsiteX127" fmla="*/ 13195236 w 15633609"/>
              <a:gd name="connsiteY127" fmla="*/ 6420312 h 11307763"/>
              <a:gd name="connsiteX128" fmla="*/ 13207618 w 15633609"/>
              <a:gd name="connsiteY128" fmla="*/ 6461786 h 11307763"/>
              <a:gd name="connsiteX129" fmla="*/ 13220175 w 15633609"/>
              <a:gd name="connsiteY129" fmla="*/ 6503160 h 11307763"/>
              <a:gd name="connsiteX130" fmla="*/ 13232905 w 15633609"/>
              <a:gd name="connsiteY130" fmla="*/ 6544435 h 11307763"/>
              <a:gd name="connsiteX131" fmla="*/ 13245808 w 15633609"/>
              <a:gd name="connsiteY131" fmla="*/ 6585612 h 11307763"/>
              <a:gd name="connsiteX132" fmla="*/ 13258881 w 15633609"/>
              <a:gd name="connsiteY132" fmla="*/ 6626693 h 11307763"/>
              <a:gd name="connsiteX133" fmla="*/ 13272123 w 15633609"/>
              <a:gd name="connsiteY133" fmla="*/ 6667678 h 11307763"/>
              <a:gd name="connsiteX134" fmla="*/ 13285533 w 15633609"/>
              <a:gd name="connsiteY134" fmla="*/ 6708569 h 11307763"/>
              <a:gd name="connsiteX135" fmla="*/ 13299107 w 15633609"/>
              <a:gd name="connsiteY135" fmla="*/ 6749367 h 11307763"/>
              <a:gd name="connsiteX136" fmla="*/ 13312845 w 15633609"/>
              <a:gd name="connsiteY136" fmla="*/ 6790073 h 11307763"/>
              <a:gd name="connsiteX137" fmla="*/ 13326746 w 15633609"/>
              <a:gd name="connsiteY137" fmla="*/ 6830689 h 11307763"/>
              <a:gd name="connsiteX138" fmla="*/ 13340807 w 15633609"/>
              <a:gd name="connsiteY138" fmla="*/ 6871215 h 11307763"/>
              <a:gd name="connsiteX139" fmla="*/ 13355026 w 15633609"/>
              <a:gd name="connsiteY139" fmla="*/ 6911653 h 11307763"/>
              <a:gd name="connsiteX140" fmla="*/ 13369403 w 15633609"/>
              <a:gd name="connsiteY140" fmla="*/ 6952003 h 11307763"/>
              <a:gd name="connsiteX141" fmla="*/ 13383935 w 15633609"/>
              <a:gd name="connsiteY141" fmla="*/ 6992268 h 11307763"/>
              <a:gd name="connsiteX142" fmla="*/ 13398622 w 15633609"/>
              <a:gd name="connsiteY142" fmla="*/ 7032448 h 11307763"/>
              <a:gd name="connsiteX143" fmla="*/ 13413460 w 15633609"/>
              <a:gd name="connsiteY143" fmla="*/ 7072544 h 11307763"/>
              <a:gd name="connsiteX144" fmla="*/ 13428449 w 15633609"/>
              <a:gd name="connsiteY144" fmla="*/ 7112558 h 11307763"/>
              <a:gd name="connsiteX145" fmla="*/ 13443587 w 15633609"/>
              <a:gd name="connsiteY145" fmla="*/ 7152491 h 11307763"/>
              <a:gd name="connsiteX146" fmla="*/ 13458871 w 15633609"/>
              <a:gd name="connsiteY146" fmla="*/ 7192343 h 11307763"/>
              <a:gd name="connsiteX147" fmla="*/ 13474302 w 15633609"/>
              <a:gd name="connsiteY147" fmla="*/ 7232117 h 11307763"/>
              <a:gd name="connsiteX148" fmla="*/ 13489876 w 15633609"/>
              <a:gd name="connsiteY148" fmla="*/ 7271813 h 11307763"/>
              <a:gd name="connsiteX149" fmla="*/ 13505593 w 15633609"/>
              <a:gd name="connsiteY149" fmla="*/ 7311433 h 11307763"/>
              <a:gd name="connsiteX150" fmla="*/ 13521450 w 15633609"/>
              <a:gd name="connsiteY150" fmla="*/ 7350977 h 11307763"/>
              <a:gd name="connsiteX151" fmla="*/ 13537446 w 15633609"/>
              <a:gd name="connsiteY151" fmla="*/ 7390448 h 11307763"/>
              <a:gd name="connsiteX152" fmla="*/ 13553580 w 15633609"/>
              <a:gd name="connsiteY152" fmla="*/ 7429845 h 11307763"/>
              <a:gd name="connsiteX153" fmla="*/ 13569849 w 15633609"/>
              <a:gd name="connsiteY153" fmla="*/ 7469171 h 11307763"/>
              <a:gd name="connsiteX154" fmla="*/ 13586251 w 15633609"/>
              <a:gd name="connsiteY154" fmla="*/ 7508426 h 11307763"/>
              <a:gd name="connsiteX155" fmla="*/ 13602787 w 15633609"/>
              <a:gd name="connsiteY155" fmla="*/ 7547611 h 11307763"/>
              <a:gd name="connsiteX156" fmla="*/ 13619452 w 15633609"/>
              <a:gd name="connsiteY156" fmla="*/ 7586729 h 11307763"/>
              <a:gd name="connsiteX157" fmla="*/ 13636247 w 15633609"/>
              <a:gd name="connsiteY157" fmla="*/ 7625779 h 11307763"/>
              <a:gd name="connsiteX158" fmla="*/ 13653169 w 15633609"/>
              <a:gd name="connsiteY158" fmla="*/ 7664764 h 11307763"/>
              <a:gd name="connsiteX159" fmla="*/ 13670217 w 15633609"/>
              <a:gd name="connsiteY159" fmla="*/ 7703683 h 11307763"/>
              <a:gd name="connsiteX160" fmla="*/ 13687389 w 15633609"/>
              <a:gd name="connsiteY160" fmla="*/ 7742540 h 11307763"/>
              <a:gd name="connsiteX161" fmla="*/ 13704683 w 15633609"/>
              <a:gd name="connsiteY161" fmla="*/ 7781334 h 11307763"/>
              <a:gd name="connsiteX162" fmla="*/ 13722098 w 15633609"/>
              <a:gd name="connsiteY162" fmla="*/ 7820067 h 11307763"/>
              <a:gd name="connsiteX163" fmla="*/ 13739632 w 15633609"/>
              <a:gd name="connsiteY163" fmla="*/ 7858740 h 11307763"/>
              <a:gd name="connsiteX164" fmla="*/ 13757283 w 15633609"/>
              <a:gd name="connsiteY164" fmla="*/ 7897355 h 11307763"/>
              <a:gd name="connsiteX165" fmla="*/ 13775050 w 15633609"/>
              <a:gd name="connsiteY165" fmla="*/ 7935911 h 11307763"/>
              <a:gd name="connsiteX166" fmla="*/ 13792931 w 15633609"/>
              <a:gd name="connsiteY166" fmla="*/ 7974412 h 11307763"/>
              <a:gd name="connsiteX167" fmla="*/ 13810924 w 15633609"/>
              <a:gd name="connsiteY167" fmla="*/ 8012857 h 11307763"/>
              <a:gd name="connsiteX168" fmla="*/ 13829028 w 15633609"/>
              <a:gd name="connsiteY168" fmla="*/ 8051248 h 11307763"/>
              <a:gd name="connsiteX169" fmla="*/ 13847242 w 15633609"/>
              <a:gd name="connsiteY169" fmla="*/ 8089587 h 11307763"/>
              <a:gd name="connsiteX170" fmla="*/ 13865562 w 15633609"/>
              <a:gd name="connsiteY170" fmla="*/ 8127873 h 11307763"/>
              <a:gd name="connsiteX171" fmla="*/ 13883989 w 15633609"/>
              <a:gd name="connsiteY171" fmla="*/ 8166110 h 11307763"/>
              <a:gd name="connsiteX172" fmla="*/ 13902519 w 15633609"/>
              <a:gd name="connsiteY172" fmla="*/ 8204296 h 11307763"/>
              <a:gd name="connsiteX173" fmla="*/ 13921152 w 15633609"/>
              <a:gd name="connsiteY173" fmla="*/ 8242435 h 11307763"/>
              <a:gd name="connsiteX174" fmla="*/ 13939886 w 15633609"/>
              <a:gd name="connsiteY174" fmla="*/ 8280527 h 11307763"/>
              <a:gd name="connsiteX175" fmla="*/ 13958719 w 15633609"/>
              <a:gd name="connsiteY175" fmla="*/ 8318574 h 11307763"/>
              <a:gd name="connsiteX176" fmla="*/ 13977649 w 15633609"/>
              <a:gd name="connsiteY176" fmla="*/ 8356575 h 11307763"/>
              <a:gd name="connsiteX177" fmla="*/ 13996675 w 15633609"/>
              <a:gd name="connsiteY177" fmla="*/ 8394533 h 11307763"/>
              <a:gd name="connsiteX178" fmla="*/ 14015796 w 15633609"/>
              <a:gd name="connsiteY178" fmla="*/ 8432450 h 11307763"/>
              <a:gd name="connsiteX179" fmla="*/ 14035009 w 15633609"/>
              <a:gd name="connsiteY179" fmla="*/ 8470325 h 11307763"/>
              <a:gd name="connsiteX180" fmla="*/ 14054313 w 15633609"/>
              <a:gd name="connsiteY180" fmla="*/ 8508160 h 11307763"/>
              <a:gd name="connsiteX181" fmla="*/ 14073706 w 15633609"/>
              <a:gd name="connsiteY181" fmla="*/ 8545957 h 11307763"/>
              <a:gd name="connsiteX182" fmla="*/ 14093186 w 15633609"/>
              <a:gd name="connsiteY182" fmla="*/ 8583716 h 11307763"/>
              <a:gd name="connsiteX183" fmla="*/ 14112752 w 15633609"/>
              <a:gd name="connsiteY183" fmla="*/ 8621439 h 11307763"/>
              <a:gd name="connsiteX184" fmla="*/ 14132403 w 15633609"/>
              <a:gd name="connsiteY184" fmla="*/ 8659126 h 11307763"/>
              <a:gd name="connsiteX185" fmla="*/ 14171950 w 15633609"/>
              <a:gd name="connsiteY185" fmla="*/ 8734401 h 11307763"/>
              <a:gd name="connsiteX186" fmla="*/ 14211815 w 15633609"/>
              <a:gd name="connsiteY186" fmla="*/ 8809550 h 11307763"/>
              <a:gd name="connsiteX187" fmla="*/ 14251983 w 15633609"/>
              <a:gd name="connsiteY187" fmla="*/ 8884582 h 11307763"/>
              <a:gd name="connsiteX188" fmla="*/ 14292441 w 15633609"/>
              <a:gd name="connsiteY188" fmla="*/ 8959507 h 11307763"/>
              <a:gd name="connsiteX189" fmla="*/ 14333177 w 15633609"/>
              <a:gd name="connsiteY189" fmla="*/ 9034334 h 11307763"/>
              <a:gd name="connsiteX190" fmla="*/ 14374177 w 15633609"/>
              <a:gd name="connsiteY190" fmla="*/ 9109073 h 11307763"/>
              <a:gd name="connsiteX191" fmla="*/ 14436142 w 15633609"/>
              <a:gd name="connsiteY191" fmla="*/ 9221036 h 11307763"/>
              <a:gd name="connsiteX192" fmla="*/ 14498627 w 15633609"/>
              <a:gd name="connsiteY192" fmla="*/ 9332854 h 11307763"/>
              <a:gd name="connsiteX193" fmla="*/ 14582671 w 15633609"/>
              <a:gd name="connsiteY193" fmla="*/ 9481773 h 11307763"/>
              <a:gd name="connsiteX194" fmla="*/ 14667452 w 15633609"/>
              <a:gd name="connsiteY194" fmla="*/ 9630565 h 11307763"/>
              <a:gd name="connsiteX195" fmla="*/ 14795776 w 15633609"/>
              <a:gd name="connsiteY195" fmla="*/ 9853682 h 11307763"/>
              <a:gd name="connsiteX196" fmla="*/ 15272668 w 15633609"/>
              <a:gd name="connsiteY196" fmla="*/ 10674932 h 11307763"/>
              <a:gd name="connsiteX197" fmla="*/ 15446180 w 15633609"/>
              <a:gd name="connsiteY197" fmla="*/ 10976499 h 11307763"/>
              <a:gd name="connsiteX198" fmla="*/ 15554022 w 15633609"/>
              <a:gd name="connsiteY198" fmla="*/ 11166221 h 11307763"/>
              <a:gd name="connsiteX199" fmla="*/ 15633609 w 15633609"/>
              <a:gd name="connsiteY199" fmla="*/ 11307763 h 11307763"/>
              <a:gd name="connsiteX200" fmla="*/ 0 w 15633609"/>
              <a:gd name="connsiteY200" fmla="*/ 11307763 h 113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633609" h="11307763">
                <a:moveTo>
                  <a:pt x="0" y="0"/>
                </a:moveTo>
                <a:lnTo>
                  <a:pt x="13600449" y="0"/>
                </a:lnTo>
                <a:lnTo>
                  <a:pt x="13581182" y="53290"/>
                </a:lnTo>
                <a:lnTo>
                  <a:pt x="13558589" y="116593"/>
                </a:lnTo>
                <a:lnTo>
                  <a:pt x="13536379" y="179648"/>
                </a:lnTo>
                <a:lnTo>
                  <a:pt x="13514550" y="242456"/>
                </a:lnTo>
                <a:lnTo>
                  <a:pt x="13493100" y="305018"/>
                </a:lnTo>
                <a:lnTo>
                  <a:pt x="13472027" y="367337"/>
                </a:lnTo>
                <a:lnTo>
                  <a:pt x="13451330" y="429411"/>
                </a:lnTo>
                <a:lnTo>
                  <a:pt x="13431008" y="491244"/>
                </a:lnTo>
                <a:lnTo>
                  <a:pt x="13411058" y="552836"/>
                </a:lnTo>
                <a:lnTo>
                  <a:pt x="13391480" y="614189"/>
                </a:lnTo>
                <a:lnTo>
                  <a:pt x="13372270" y="675303"/>
                </a:lnTo>
                <a:lnTo>
                  <a:pt x="13353428" y="736179"/>
                </a:lnTo>
                <a:lnTo>
                  <a:pt x="13334952" y="796820"/>
                </a:lnTo>
                <a:lnTo>
                  <a:pt x="13316841" y="857225"/>
                </a:lnTo>
                <a:lnTo>
                  <a:pt x="13299092" y="917397"/>
                </a:lnTo>
                <a:lnTo>
                  <a:pt x="13281704" y="977336"/>
                </a:lnTo>
                <a:lnTo>
                  <a:pt x="13264675" y="1037044"/>
                </a:lnTo>
                <a:lnTo>
                  <a:pt x="13248005" y="1096522"/>
                </a:lnTo>
                <a:lnTo>
                  <a:pt x="13231690" y="1155770"/>
                </a:lnTo>
                <a:lnTo>
                  <a:pt x="13215729" y="1214791"/>
                </a:lnTo>
                <a:lnTo>
                  <a:pt x="13200122" y="1273585"/>
                </a:lnTo>
                <a:lnTo>
                  <a:pt x="13184865" y="1332154"/>
                </a:lnTo>
                <a:lnTo>
                  <a:pt x="13169958" y="1390498"/>
                </a:lnTo>
                <a:lnTo>
                  <a:pt x="13155398" y="1448619"/>
                </a:lnTo>
                <a:lnTo>
                  <a:pt x="13141185" y="1506519"/>
                </a:lnTo>
                <a:lnTo>
                  <a:pt x="13127316" y="1564197"/>
                </a:lnTo>
                <a:lnTo>
                  <a:pt x="13113790" y="1621656"/>
                </a:lnTo>
                <a:lnTo>
                  <a:pt x="13100605" y="1678897"/>
                </a:lnTo>
                <a:lnTo>
                  <a:pt x="13087759" y="1735920"/>
                </a:lnTo>
                <a:lnTo>
                  <a:pt x="13075251" y="1792727"/>
                </a:lnTo>
                <a:lnTo>
                  <a:pt x="13063080" y="1849320"/>
                </a:lnTo>
                <a:lnTo>
                  <a:pt x="13051242" y="1905699"/>
                </a:lnTo>
                <a:lnTo>
                  <a:pt x="13039738" y="1961865"/>
                </a:lnTo>
                <a:lnTo>
                  <a:pt x="13028565" y="2017820"/>
                </a:lnTo>
                <a:lnTo>
                  <a:pt x="13017721" y="2073565"/>
                </a:lnTo>
                <a:lnTo>
                  <a:pt x="13007205" y="2129101"/>
                </a:lnTo>
                <a:lnTo>
                  <a:pt x="12997016" y="2184430"/>
                </a:lnTo>
                <a:lnTo>
                  <a:pt x="12987151" y="2239551"/>
                </a:lnTo>
                <a:lnTo>
                  <a:pt x="12977609" y="2294468"/>
                </a:lnTo>
                <a:lnTo>
                  <a:pt x="12968388" y="2349180"/>
                </a:lnTo>
                <a:lnTo>
                  <a:pt x="12959486" y="2403689"/>
                </a:lnTo>
                <a:lnTo>
                  <a:pt x="12950903" y="2457997"/>
                </a:lnTo>
                <a:lnTo>
                  <a:pt x="12942636" y="2512103"/>
                </a:lnTo>
                <a:lnTo>
                  <a:pt x="12934683" y="2566011"/>
                </a:lnTo>
                <a:lnTo>
                  <a:pt x="12927044" y="2619720"/>
                </a:lnTo>
                <a:lnTo>
                  <a:pt x="12919715" y="2673232"/>
                </a:lnTo>
                <a:lnTo>
                  <a:pt x="12912696" y="2726548"/>
                </a:lnTo>
                <a:lnTo>
                  <a:pt x="12905986" y="2779669"/>
                </a:lnTo>
                <a:lnTo>
                  <a:pt x="12899581" y="2832597"/>
                </a:lnTo>
                <a:lnTo>
                  <a:pt x="12893481" y="2885332"/>
                </a:lnTo>
                <a:lnTo>
                  <a:pt x="12887685" y="2937876"/>
                </a:lnTo>
                <a:lnTo>
                  <a:pt x="12882189" y="2990230"/>
                </a:lnTo>
                <a:lnTo>
                  <a:pt x="12876994" y="3042396"/>
                </a:lnTo>
                <a:lnTo>
                  <a:pt x="12872096" y="3094373"/>
                </a:lnTo>
                <a:lnTo>
                  <a:pt x="12867494" y="3146165"/>
                </a:lnTo>
                <a:lnTo>
                  <a:pt x="12863188" y="3197771"/>
                </a:lnTo>
                <a:lnTo>
                  <a:pt x="12859174" y="3249192"/>
                </a:lnTo>
                <a:lnTo>
                  <a:pt x="12855452" y="3300431"/>
                </a:lnTo>
                <a:lnTo>
                  <a:pt x="12852020" y="3351489"/>
                </a:lnTo>
                <a:lnTo>
                  <a:pt x="12848875" y="3402365"/>
                </a:lnTo>
                <a:lnTo>
                  <a:pt x="12846017" y="3453063"/>
                </a:lnTo>
                <a:lnTo>
                  <a:pt x="12843444" y="3503582"/>
                </a:lnTo>
                <a:lnTo>
                  <a:pt x="12841154" y="3553924"/>
                </a:lnTo>
                <a:lnTo>
                  <a:pt x="12839145" y="3604090"/>
                </a:lnTo>
                <a:lnTo>
                  <a:pt x="12837417" y="3654082"/>
                </a:lnTo>
                <a:lnTo>
                  <a:pt x="12835966" y="3703900"/>
                </a:lnTo>
                <a:lnTo>
                  <a:pt x="12834792" y="3753546"/>
                </a:lnTo>
                <a:lnTo>
                  <a:pt x="12833892" y="3803021"/>
                </a:lnTo>
                <a:lnTo>
                  <a:pt x="12833266" y="3852326"/>
                </a:lnTo>
                <a:lnTo>
                  <a:pt x="12832911" y="3901463"/>
                </a:lnTo>
                <a:lnTo>
                  <a:pt x="12832827" y="3950432"/>
                </a:lnTo>
                <a:lnTo>
                  <a:pt x="12833010" y="3999234"/>
                </a:lnTo>
                <a:lnTo>
                  <a:pt x="12833460" y="4047871"/>
                </a:lnTo>
                <a:lnTo>
                  <a:pt x="12834174" y="4096344"/>
                </a:lnTo>
                <a:lnTo>
                  <a:pt x="12835152" y="4144655"/>
                </a:lnTo>
                <a:lnTo>
                  <a:pt x="12836392" y="4192804"/>
                </a:lnTo>
                <a:lnTo>
                  <a:pt x="12837891" y="4240792"/>
                </a:lnTo>
                <a:lnTo>
                  <a:pt x="12839649" y="4288621"/>
                </a:lnTo>
                <a:lnTo>
                  <a:pt x="12841663" y="4336292"/>
                </a:lnTo>
                <a:lnTo>
                  <a:pt x="12843933" y="4383807"/>
                </a:lnTo>
                <a:lnTo>
                  <a:pt x="12846455" y="4431165"/>
                </a:lnTo>
                <a:lnTo>
                  <a:pt x="12849229" y="4478369"/>
                </a:lnTo>
                <a:lnTo>
                  <a:pt x="12852253" y="4525420"/>
                </a:lnTo>
                <a:lnTo>
                  <a:pt x="12855526" y="4572318"/>
                </a:lnTo>
                <a:lnTo>
                  <a:pt x="12859045" y="4619066"/>
                </a:lnTo>
                <a:lnTo>
                  <a:pt x="12862809" y="4665663"/>
                </a:lnTo>
                <a:lnTo>
                  <a:pt x="12866816" y="4712112"/>
                </a:lnTo>
                <a:lnTo>
                  <a:pt x="12871065" y="4758414"/>
                </a:lnTo>
                <a:lnTo>
                  <a:pt x="12875554" y="4804569"/>
                </a:lnTo>
                <a:lnTo>
                  <a:pt x="12880282" y="4850580"/>
                </a:lnTo>
                <a:lnTo>
                  <a:pt x="12885246" y="4896446"/>
                </a:lnTo>
                <a:lnTo>
                  <a:pt x="12890445" y="4942170"/>
                </a:lnTo>
                <a:lnTo>
                  <a:pt x="12895878" y="4987752"/>
                </a:lnTo>
                <a:lnTo>
                  <a:pt x="12901542" y="5033194"/>
                </a:lnTo>
                <a:lnTo>
                  <a:pt x="12907436" y="5078497"/>
                </a:lnTo>
                <a:lnTo>
                  <a:pt x="12913559" y="5123661"/>
                </a:lnTo>
                <a:lnTo>
                  <a:pt x="12919909" y="5168689"/>
                </a:lnTo>
                <a:lnTo>
                  <a:pt x="12926483" y="5213582"/>
                </a:lnTo>
                <a:lnTo>
                  <a:pt x="12933281" y="5258339"/>
                </a:lnTo>
                <a:lnTo>
                  <a:pt x="12940301" y="5302964"/>
                </a:lnTo>
                <a:lnTo>
                  <a:pt x="12947541" y="5347457"/>
                </a:lnTo>
                <a:lnTo>
                  <a:pt x="12955000" y="5391819"/>
                </a:lnTo>
                <a:lnTo>
                  <a:pt x="12962675" y="5436051"/>
                </a:lnTo>
                <a:lnTo>
                  <a:pt x="12970566" y="5480154"/>
                </a:lnTo>
                <a:lnTo>
                  <a:pt x="12978669" y="5524130"/>
                </a:lnTo>
                <a:lnTo>
                  <a:pt x="12986985" y="5567980"/>
                </a:lnTo>
                <a:lnTo>
                  <a:pt x="12995511" y="5611705"/>
                </a:lnTo>
                <a:lnTo>
                  <a:pt x="13004246" y="5655307"/>
                </a:lnTo>
                <a:lnTo>
                  <a:pt x="13013187" y="5698785"/>
                </a:lnTo>
                <a:lnTo>
                  <a:pt x="13022334" y="5742143"/>
                </a:lnTo>
                <a:lnTo>
                  <a:pt x="13031684" y="5785380"/>
                </a:lnTo>
                <a:lnTo>
                  <a:pt x="13041236" y="5828498"/>
                </a:lnTo>
                <a:lnTo>
                  <a:pt x="13050988" y="5871498"/>
                </a:lnTo>
                <a:lnTo>
                  <a:pt x="13060939" y="5914381"/>
                </a:lnTo>
                <a:lnTo>
                  <a:pt x="13071087" y="5957149"/>
                </a:lnTo>
                <a:lnTo>
                  <a:pt x="13081430" y="5999803"/>
                </a:lnTo>
                <a:lnTo>
                  <a:pt x="13091967" y="6042343"/>
                </a:lnTo>
                <a:lnTo>
                  <a:pt x="13102695" y="6084772"/>
                </a:lnTo>
                <a:lnTo>
                  <a:pt x="13113614" y="6127090"/>
                </a:lnTo>
                <a:lnTo>
                  <a:pt x="13124722" y="6169298"/>
                </a:lnTo>
                <a:lnTo>
                  <a:pt x="13136016" y="6211398"/>
                </a:lnTo>
                <a:lnTo>
                  <a:pt x="13147496" y="6253390"/>
                </a:lnTo>
                <a:lnTo>
                  <a:pt x="13159160" y="6295277"/>
                </a:lnTo>
                <a:lnTo>
                  <a:pt x="13171005" y="6337058"/>
                </a:lnTo>
                <a:lnTo>
                  <a:pt x="13183031" y="6378736"/>
                </a:lnTo>
                <a:lnTo>
                  <a:pt x="13195236" y="6420312"/>
                </a:lnTo>
                <a:lnTo>
                  <a:pt x="13207618" y="6461786"/>
                </a:lnTo>
                <a:lnTo>
                  <a:pt x="13220175" y="6503160"/>
                </a:lnTo>
                <a:lnTo>
                  <a:pt x="13232905" y="6544435"/>
                </a:lnTo>
                <a:lnTo>
                  <a:pt x="13245808" y="6585612"/>
                </a:lnTo>
                <a:lnTo>
                  <a:pt x="13258881" y="6626693"/>
                </a:lnTo>
                <a:lnTo>
                  <a:pt x="13272123" y="6667678"/>
                </a:lnTo>
                <a:lnTo>
                  <a:pt x="13285533" y="6708569"/>
                </a:lnTo>
                <a:lnTo>
                  <a:pt x="13299107" y="6749367"/>
                </a:lnTo>
                <a:lnTo>
                  <a:pt x="13312845" y="6790073"/>
                </a:lnTo>
                <a:lnTo>
                  <a:pt x="13326746" y="6830689"/>
                </a:lnTo>
                <a:lnTo>
                  <a:pt x="13340807" y="6871215"/>
                </a:lnTo>
                <a:lnTo>
                  <a:pt x="13355026" y="6911653"/>
                </a:lnTo>
                <a:lnTo>
                  <a:pt x="13369403" y="6952003"/>
                </a:lnTo>
                <a:lnTo>
                  <a:pt x="13383935" y="6992268"/>
                </a:lnTo>
                <a:lnTo>
                  <a:pt x="13398622" y="7032448"/>
                </a:lnTo>
                <a:lnTo>
                  <a:pt x="13413460" y="7072544"/>
                </a:lnTo>
                <a:lnTo>
                  <a:pt x="13428449" y="7112558"/>
                </a:lnTo>
                <a:lnTo>
                  <a:pt x="13443587" y="7152491"/>
                </a:lnTo>
                <a:lnTo>
                  <a:pt x="13458871" y="7192343"/>
                </a:lnTo>
                <a:lnTo>
                  <a:pt x="13474302" y="7232117"/>
                </a:lnTo>
                <a:lnTo>
                  <a:pt x="13489876" y="7271813"/>
                </a:lnTo>
                <a:lnTo>
                  <a:pt x="13505593" y="7311433"/>
                </a:lnTo>
                <a:lnTo>
                  <a:pt x="13521450" y="7350977"/>
                </a:lnTo>
                <a:lnTo>
                  <a:pt x="13537446" y="7390448"/>
                </a:lnTo>
                <a:lnTo>
                  <a:pt x="13553580" y="7429845"/>
                </a:lnTo>
                <a:lnTo>
                  <a:pt x="13569849" y="7469171"/>
                </a:lnTo>
                <a:lnTo>
                  <a:pt x="13586251" y="7508426"/>
                </a:lnTo>
                <a:lnTo>
                  <a:pt x="13602787" y="7547611"/>
                </a:lnTo>
                <a:lnTo>
                  <a:pt x="13619452" y="7586729"/>
                </a:lnTo>
                <a:lnTo>
                  <a:pt x="13636247" y="7625779"/>
                </a:lnTo>
                <a:lnTo>
                  <a:pt x="13653169" y="7664764"/>
                </a:lnTo>
                <a:lnTo>
                  <a:pt x="13670217" y="7703683"/>
                </a:lnTo>
                <a:lnTo>
                  <a:pt x="13687389" y="7742540"/>
                </a:lnTo>
                <a:lnTo>
                  <a:pt x="13704683" y="7781334"/>
                </a:lnTo>
                <a:lnTo>
                  <a:pt x="13722098" y="7820067"/>
                </a:lnTo>
                <a:lnTo>
                  <a:pt x="13739632" y="7858740"/>
                </a:lnTo>
                <a:lnTo>
                  <a:pt x="13757283" y="7897355"/>
                </a:lnTo>
                <a:lnTo>
                  <a:pt x="13775050" y="7935911"/>
                </a:lnTo>
                <a:lnTo>
                  <a:pt x="13792931" y="7974412"/>
                </a:lnTo>
                <a:lnTo>
                  <a:pt x="13810924" y="8012857"/>
                </a:lnTo>
                <a:lnTo>
                  <a:pt x="13829028" y="8051248"/>
                </a:lnTo>
                <a:lnTo>
                  <a:pt x="13847242" y="8089587"/>
                </a:lnTo>
                <a:lnTo>
                  <a:pt x="13865562" y="8127873"/>
                </a:lnTo>
                <a:lnTo>
                  <a:pt x="13883989" y="8166110"/>
                </a:lnTo>
                <a:lnTo>
                  <a:pt x="13902519" y="8204296"/>
                </a:lnTo>
                <a:lnTo>
                  <a:pt x="13921152" y="8242435"/>
                </a:lnTo>
                <a:lnTo>
                  <a:pt x="13939886" y="8280527"/>
                </a:lnTo>
                <a:lnTo>
                  <a:pt x="13958719" y="8318574"/>
                </a:lnTo>
                <a:lnTo>
                  <a:pt x="13977649" y="8356575"/>
                </a:lnTo>
                <a:lnTo>
                  <a:pt x="13996675" y="8394533"/>
                </a:lnTo>
                <a:lnTo>
                  <a:pt x="14015796" y="8432450"/>
                </a:lnTo>
                <a:lnTo>
                  <a:pt x="14035009" y="8470325"/>
                </a:lnTo>
                <a:lnTo>
                  <a:pt x="14054313" y="8508160"/>
                </a:lnTo>
                <a:lnTo>
                  <a:pt x="14073706" y="8545957"/>
                </a:lnTo>
                <a:lnTo>
                  <a:pt x="14093186" y="8583716"/>
                </a:lnTo>
                <a:lnTo>
                  <a:pt x="14112752" y="8621439"/>
                </a:lnTo>
                <a:lnTo>
                  <a:pt x="14132403" y="8659126"/>
                </a:lnTo>
                <a:lnTo>
                  <a:pt x="14171950" y="8734401"/>
                </a:lnTo>
                <a:lnTo>
                  <a:pt x="14211815" y="8809550"/>
                </a:lnTo>
                <a:lnTo>
                  <a:pt x="14251983" y="8884582"/>
                </a:lnTo>
                <a:lnTo>
                  <a:pt x="14292441" y="8959507"/>
                </a:lnTo>
                <a:lnTo>
                  <a:pt x="14333177" y="9034334"/>
                </a:lnTo>
                <a:lnTo>
                  <a:pt x="14374177" y="9109073"/>
                </a:lnTo>
                <a:lnTo>
                  <a:pt x="14436142" y="9221036"/>
                </a:lnTo>
                <a:lnTo>
                  <a:pt x="14498627" y="9332854"/>
                </a:lnTo>
                <a:lnTo>
                  <a:pt x="14582671" y="9481773"/>
                </a:lnTo>
                <a:lnTo>
                  <a:pt x="14667452" y="9630565"/>
                </a:lnTo>
                <a:lnTo>
                  <a:pt x="14795776" y="9853682"/>
                </a:lnTo>
                <a:lnTo>
                  <a:pt x="15272668" y="10674932"/>
                </a:lnTo>
                <a:lnTo>
                  <a:pt x="15446180" y="10976499"/>
                </a:lnTo>
                <a:lnTo>
                  <a:pt x="15554022" y="11166221"/>
                </a:lnTo>
                <a:lnTo>
                  <a:pt x="15633609" y="11307763"/>
                </a:lnTo>
                <a:lnTo>
                  <a:pt x="0" y="11307763"/>
                </a:lnTo>
                <a:close/>
              </a:path>
            </a:pathLst>
          </a:custGeom>
          <a:solidFill>
            <a:schemeClr val="accent6"/>
          </a:solidFill>
          <a:ln>
            <a:noFill/>
          </a:ln>
        </p:spPr>
        <p:txBody>
          <a:bodyPr wrap="square">
            <a:noAutofit/>
          </a:bodyPr>
          <a:lstStyle>
            <a:lvl1pPr>
              <a:defRPr>
                <a:solidFill>
                  <a:schemeClr val="accent1"/>
                </a:solidFill>
              </a:defRPr>
            </a:lvl1pPr>
          </a:lstStyle>
          <a:p>
            <a:r>
              <a:rPr lang="en-GB"/>
              <a:t>  </a:t>
            </a:r>
          </a:p>
        </p:txBody>
      </p:sp>
      <p:sp>
        <p:nvSpPr>
          <p:cNvPr id="5" name="Text Placeholder 2">
            <a:extLst>
              <a:ext uri="{FF2B5EF4-FFF2-40B4-BE49-F238E27FC236}">
                <a16:creationId xmlns:a16="http://schemas.microsoft.com/office/drawing/2014/main" id="{26690566-6807-478B-842D-F5AB25A5420F}"/>
              </a:ext>
            </a:extLst>
          </p:cNvPr>
          <p:cNvSpPr>
            <a:spLocks noGrp="1"/>
          </p:cNvSpPr>
          <p:nvPr>
            <p:ph type="body" sz="quarter" idx="15"/>
          </p:nvPr>
        </p:nvSpPr>
        <p:spPr>
          <a:xfrm>
            <a:off x="8303685" y="1416001"/>
            <a:ext cx="3456945" cy="656462"/>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Click to edit Master text styles</a:t>
            </a:r>
          </a:p>
        </p:txBody>
      </p:sp>
      <p:sp>
        <p:nvSpPr>
          <p:cNvPr id="9" name="Round Diagonal Corner Rectangle 4">
            <a:extLst>
              <a:ext uri="{FF2B5EF4-FFF2-40B4-BE49-F238E27FC236}">
                <a16:creationId xmlns:a16="http://schemas.microsoft.com/office/drawing/2014/main" id="{F54843EE-89F0-474F-A438-CCD6E63C5C3A}"/>
              </a:ext>
            </a:extLst>
          </p:cNvPr>
          <p:cNvSpPr/>
          <p:nvPr/>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a:solidFill>
                  <a:schemeClr val="bg1">
                    <a:lumMod val="50000"/>
                  </a:schemeClr>
                </a:solidFill>
              </a:rPr>
              <a:t>Image placeholders</a:t>
            </a:r>
          </a:p>
          <a:p>
            <a:pPr marL="0" lvl="1" indent="0">
              <a:spcAft>
                <a:spcPts val="132"/>
              </a:spcAft>
            </a:pPr>
            <a:r>
              <a:rPr lang="en-GB" sz="849" noProof="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a:solidFill>
                  <a:schemeClr val="bg1">
                    <a:lumMod val="50000"/>
                  </a:schemeClr>
                </a:solidFill>
              </a:rPr>
              <a:t>Select image and ‘insert’</a:t>
            </a:r>
          </a:p>
          <a:p>
            <a:pPr marL="0" lvl="2" indent="0">
              <a:spcAft>
                <a:spcPts val="132"/>
              </a:spcAft>
              <a:buFontTx/>
              <a:buNone/>
            </a:pPr>
            <a:r>
              <a:rPr lang="en-GB" sz="849" noProof="0">
                <a:solidFill>
                  <a:schemeClr val="bg1">
                    <a:lumMod val="50000"/>
                  </a:schemeClr>
                </a:solidFill>
              </a:rPr>
              <a:t>When you have reset the slide the image may need readjusting</a:t>
            </a:r>
          </a:p>
          <a:p>
            <a:pPr marL="0" lvl="1" indent="0">
              <a:spcAft>
                <a:spcPts val="132"/>
              </a:spcAft>
            </a:pPr>
            <a:r>
              <a:rPr lang="en-GB" sz="849" b="1" noProof="0">
                <a:solidFill>
                  <a:schemeClr val="bg1">
                    <a:lumMod val="50000"/>
                  </a:schemeClr>
                </a:solidFill>
              </a:rPr>
              <a:t>Insert image</a:t>
            </a:r>
          </a:p>
          <a:p>
            <a:pPr marL="0" lvl="1" indent="0">
              <a:spcAft>
                <a:spcPts val="132"/>
              </a:spcAft>
            </a:pPr>
            <a:r>
              <a:rPr lang="en-GB" sz="849" noProof="0">
                <a:solidFill>
                  <a:schemeClr val="bg1">
                    <a:lumMod val="50000"/>
                  </a:schemeClr>
                </a:solidFill>
              </a:rPr>
              <a:t>To insert an image click on the ‘picture placeholder icon’, navigate to the file and insert.</a:t>
            </a:r>
          </a:p>
          <a:p>
            <a:pPr>
              <a:spcAft>
                <a:spcPts val="132"/>
              </a:spcAft>
            </a:pPr>
            <a:r>
              <a:rPr lang="en-GB" sz="849" b="1" noProof="0">
                <a:solidFill>
                  <a:schemeClr val="bg1">
                    <a:lumMod val="50000"/>
                  </a:schemeClr>
                </a:solidFill>
              </a:rPr>
              <a:t>Crop image</a:t>
            </a:r>
          </a:p>
          <a:p>
            <a:pPr marL="0" lvl="1" indent="0">
              <a:spcAft>
                <a:spcPts val="132"/>
              </a:spcAft>
            </a:pPr>
            <a:r>
              <a:rPr lang="en-GB" sz="849" noProof="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a:solidFill>
                  <a:schemeClr val="bg1">
                    <a:lumMod val="50000"/>
                  </a:schemeClr>
                </a:solidFill>
              </a:rPr>
              <a:t>Select ‘Crop’</a:t>
            </a:r>
          </a:p>
          <a:p>
            <a:pPr marL="0" indent="0">
              <a:spcAft>
                <a:spcPts val="136"/>
              </a:spcAft>
              <a:buFont typeface="Arial" pitchFamily="34" charset="0"/>
              <a:buNone/>
            </a:pPr>
            <a:r>
              <a:rPr lang="en-GB" sz="849" b="1" noProof="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a:solidFill>
                <a:schemeClr val="bg1">
                  <a:lumMod val="50000"/>
                </a:schemeClr>
              </a:solidFill>
              <a:latin typeface="+mn-lt"/>
              <a:ea typeface="+mn-ea"/>
              <a:cs typeface="+mn-cs"/>
            </a:endParaRPr>
          </a:p>
          <a:p>
            <a:pPr>
              <a:spcAft>
                <a:spcPts val="136"/>
              </a:spcAft>
            </a:pPr>
            <a:endParaRPr lang="en-GB" sz="849" kern="1200" noProof="0">
              <a:solidFill>
                <a:schemeClr val="bg1">
                  <a:lumMod val="50000"/>
                </a:schemeClr>
              </a:solidFill>
              <a:latin typeface="+mn-lt"/>
              <a:ea typeface="+mn-ea"/>
              <a:cs typeface="+mn-cs"/>
            </a:endParaRPr>
          </a:p>
        </p:txBody>
      </p:sp>
      <p:sp>
        <p:nvSpPr>
          <p:cNvPr id="10" name="Rectangle 9">
            <a:hlinkClick r:id="rId2"/>
            <a:extLst>
              <a:ext uri="{FF2B5EF4-FFF2-40B4-BE49-F238E27FC236}">
                <a16:creationId xmlns:a16="http://schemas.microsoft.com/office/drawing/2014/main" id="{59EFD54B-5084-4493-98CD-406BBC16C6BC}"/>
              </a:ext>
            </a:extLst>
          </p:cNvPr>
          <p:cNvSpPr/>
          <p:nvPr/>
        </p:nvSpPr>
        <p:spPr>
          <a:xfrm>
            <a:off x="12558954" y="3394312"/>
            <a:ext cx="2336116" cy="130677"/>
          </a:xfrm>
          <a:prstGeom prst="rect">
            <a:avLst/>
          </a:prstGeom>
          <a:noFill/>
        </p:spPr>
        <p:txBody>
          <a:bodyPr wrap="square" lIns="0" tIns="0" rIns="0" bIns="0" rtlCol="0" anchor="ctr">
            <a:spAutoFit/>
          </a:bodyPr>
          <a:lstStyle/>
          <a:p>
            <a:r>
              <a:rPr lang="en-GB" sz="849">
                <a:cs typeface="Arial" panose="020B0604020202020204" pitchFamily="34" charset="0"/>
              </a:rPr>
              <a:t>https://nationalgrid.onbrandcloud.com/login/</a:t>
            </a:r>
          </a:p>
        </p:txBody>
      </p:sp>
      <p:pic>
        <p:nvPicPr>
          <p:cNvPr id="11" name="Picture 10">
            <a:extLst>
              <a:ext uri="{FF2B5EF4-FFF2-40B4-BE49-F238E27FC236}">
                <a16:creationId xmlns:a16="http://schemas.microsoft.com/office/drawing/2014/main" id="{50A37059-A6CA-4A16-859E-45B549666CFA}"/>
              </a:ext>
            </a:extLst>
          </p:cNvPr>
          <p:cNvPicPr>
            <a:picLocks noChangeAspect="1"/>
          </p:cNvPicPr>
          <p:nvPr/>
        </p:nvPicPr>
        <p:blipFill>
          <a:blip r:embed="rId3"/>
          <a:stretch>
            <a:fillRect/>
          </a:stretch>
        </p:blipFill>
        <p:spPr>
          <a:xfrm>
            <a:off x="9965223" y="6237768"/>
            <a:ext cx="1794176" cy="268024"/>
          </a:xfrm>
          <a:prstGeom prst="rect">
            <a:avLst/>
          </a:prstGeom>
        </p:spPr>
      </p:pic>
      <p:sp>
        <p:nvSpPr>
          <p:cNvPr id="2" name="Title 1">
            <a:extLst>
              <a:ext uri="{FF2B5EF4-FFF2-40B4-BE49-F238E27FC236}">
                <a16:creationId xmlns:a16="http://schemas.microsoft.com/office/drawing/2014/main" id="{881E7258-4646-4D7F-9430-5D4A66ADBB9A}"/>
              </a:ext>
            </a:extLst>
          </p:cNvPr>
          <p:cNvSpPr>
            <a:spLocks noGrp="1"/>
          </p:cNvSpPr>
          <p:nvPr>
            <p:ph type="title"/>
          </p:nvPr>
        </p:nvSpPr>
        <p:spPr>
          <a:xfrm>
            <a:off x="8302454" y="441140"/>
            <a:ext cx="3456945" cy="393955"/>
          </a:xfrm>
        </p:spPr>
        <p:txBody>
          <a:bodyPr/>
          <a:lstStyle/>
          <a:p>
            <a:r>
              <a:rPr lang="en-US"/>
              <a:t>Click to edit Master title style</a:t>
            </a:r>
            <a:endParaRPr lang="en-GB"/>
          </a:p>
        </p:txBody>
      </p:sp>
    </p:spTree>
    <p:extLst>
      <p:ext uri="{BB962C8B-B14F-4D97-AF65-F5344CB8AC3E}">
        <p14:creationId xmlns:p14="http://schemas.microsoft.com/office/powerpoint/2010/main" val="1042944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Back 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F3B3A2-DECF-4E1E-8224-F551F72431E6}"/>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a:t>   </a:t>
            </a:r>
          </a:p>
        </p:txBody>
      </p:sp>
      <p:sp>
        <p:nvSpPr>
          <p:cNvPr id="5" name="Text Placeholder 4">
            <a:extLst>
              <a:ext uri="{FF2B5EF4-FFF2-40B4-BE49-F238E27FC236}">
                <a16:creationId xmlns:a16="http://schemas.microsoft.com/office/drawing/2014/main" id="{CD9199F2-FD0B-48CB-BF88-E2A9677AD29D}"/>
              </a:ext>
            </a:extLst>
          </p:cNvPr>
          <p:cNvSpPr>
            <a:spLocks noGrp="1"/>
          </p:cNvSpPr>
          <p:nvPr>
            <p:ph type="body" sz="quarter" idx="10"/>
          </p:nvPr>
        </p:nvSpPr>
        <p:spPr>
          <a:xfrm>
            <a:off x="432001" y="5120019"/>
            <a:ext cx="5424816" cy="1333699"/>
          </a:xfrm>
        </p:spPr>
        <p:txBody>
          <a:bodyPr anchor="b"/>
          <a:lstStyle>
            <a:lvl1pPr>
              <a:defRPr sz="1200" b="1">
                <a:solidFill>
                  <a:schemeClr val="tx1"/>
                </a:solidFill>
              </a:defRPr>
            </a:lvl1pPr>
            <a:lvl2pPr>
              <a:defRPr sz="1200" b="0">
                <a:solidFill>
                  <a:schemeClr val="tx1"/>
                </a:solidFill>
              </a:defRPr>
            </a:lvl2pPr>
            <a:lvl3pPr marL="0" indent="0">
              <a:buFontTx/>
              <a:buNone/>
              <a:defRPr sz="1200" b="0">
                <a:solidFill>
                  <a:schemeClr val="tx1"/>
                </a:solidFill>
              </a:defRPr>
            </a:lvl3pPr>
            <a:lvl4pPr marL="0" indent="0">
              <a:buFontTx/>
              <a:buNone/>
              <a:defRPr sz="1200" b="0">
                <a:solidFill>
                  <a:schemeClr val="tx1"/>
                </a:solidFill>
              </a:defRPr>
            </a:lvl4pPr>
            <a:lvl5pPr marL="0" indent="0">
              <a:buFontTx/>
              <a:buNone/>
              <a:defRPr sz="1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DD4BF8BF-9CAC-4BF8-B555-D6E364C618FB}"/>
              </a:ext>
            </a:extLst>
          </p:cNvPr>
          <p:cNvPicPr>
            <a:picLocks noChangeAspect="1"/>
          </p:cNvPicPr>
          <p:nvPr/>
        </p:nvPicPr>
        <p:blipFill>
          <a:blip r:embed="rId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620857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89681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496307"/>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340-DC34-40A9-AAD0-1975F2301B87}"/>
              </a:ext>
            </a:extLst>
          </p:cNvPr>
          <p:cNvSpPr>
            <a:spLocks noGrp="1"/>
          </p:cNvSpPr>
          <p:nvPr>
            <p:ph type="title"/>
          </p:nvPr>
        </p:nvSpPr>
        <p:spPr/>
        <p:txBody>
          <a:bodyPr/>
          <a:lstStyle/>
          <a:p>
            <a:r>
              <a:rPr lang="en-US"/>
              <a:t>Click to edit Master title style</a:t>
            </a:r>
            <a:endParaRPr lang="en-GB"/>
          </a:p>
        </p:txBody>
      </p:sp>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7"/>
            <a:ext cx="5424817"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7"/>
            <a:ext cx="5424000"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4" name="Guidance note">
            <a:extLst>
              <a:ext uri="{FF2B5EF4-FFF2-40B4-BE49-F238E27FC236}">
                <a16:creationId xmlns:a16="http://schemas.microsoft.com/office/drawing/2014/main" id="{F560F193-177D-4395-B1BB-A42292DDC151}"/>
              </a:ext>
            </a:extLst>
          </p:cNvPr>
          <p:cNvGrpSpPr/>
          <p:nvPr/>
        </p:nvGrpSpPr>
        <p:grpSpPr>
          <a:xfrm>
            <a:off x="12514259" y="-2970"/>
            <a:ext cx="2576459" cy="3511851"/>
            <a:chOff x="10925224" y="286"/>
            <a:chExt cx="2952328" cy="4024464"/>
          </a:xfrm>
        </p:grpSpPr>
        <p:sp>
          <p:nvSpPr>
            <p:cNvPr id="25" name="Guidance note">
              <a:extLst>
                <a:ext uri="{FF2B5EF4-FFF2-40B4-BE49-F238E27FC236}">
                  <a16:creationId xmlns:a16="http://schemas.microsoft.com/office/drawing/2014/main" id="{AF29402F-0B0A-44A5-B263-0C8C1E5B7779}"/>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6" name="Group 25">
              <a:extLst>
                <a:ext uri="{FF2B5EF4-FFF2-40B4-BE49-F238E27FC236}">
                  <a16:creationId xmlns:a16="http://schemas.microsoft.com/office/drawing/2014/main" id="{75E3892D-FEFD-4962-9795-DC2F17463B75}"/>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7" name="Picture 3">
                <a:extLst>
                  <a:ext uri="{FF2B5EF4-FFF2-40B4-BE49-F238E27FC236}">
                    <a16:creationId xmlns:a16="http://schemas.microsoft.com/office/drawing/2014/main" id="{1EE9A39B-0904-456F-B59F-2F4E5512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992D0BE-FA95-458F-8ED2-677D7AE90B42}"/>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126139672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2001" y="1416667"/>
            <a:ext cx="3456319"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8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5281" y="1416667"/>
            <a:ext cx="3456000" cy="209288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58E090-A402-4396-9C34-AACC618598E9}"/>
              </a:ext>
            </a:extLst>
          </p:cNvPr>
          <p:cNvGrpSpPr/>
          <p:nvPr/>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9007DA49-FBBA-426F-8BA1-C45A5B9C3B51}"/>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7" name="Group 26">
              <a:extLst>
                <a:ext uri="{FF2B5EF4-FFF2-40B4-BE49-F238E27FC236}">
                  <a16:creationId xmlns:a16="http://schemas.microsoft.com/office/drawing/2014/main" id="{7A2C458C-0867-42D1-96EC-960A20373E5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317CCC4E-121E-4D81-894F-BC8D76CF9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FDB760BE-4E51-4DA4-A2FA-EA5369BB40F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310024694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One column +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432000" y="1416667"/>
            <a:ext cx="5424817"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337301" y="1416051"/>
            <a:ext cx="5402583" cy="4605867"/>
          </a:xfrm>
          <a:solidFill>
            <a:schemeClr val="bg1">
              <a:lumMod val="95000"/>
            </a:schemeClr>
          </a:solidFill>
        </p:spPr>
        <p:txBody>
          <a:bodyPr anchor="ctr">
            <a:noAutofit/>
          </a:bodyPr>
          <a:lstStyle>
            <a:lvl1pPr algn="ctr">
              <a:defRPr/>
            </a:lvl1pPr>
          </a:lstStyle>
          <a:p>
            <a:r>
              <a:rPr lang="en-GB"/>
              <a:t>INSERT PICTURE</a:t>
            </a:r>
          </a:p>
        </p:txBody>
      </p:sp>
      <p:grpSp>
        <p:nvGrpSpPr>
          <p:cNvPr id="22" name="Guidance note">
            <a:extLst>
              <a:ext uri="{FF2B5EF4-FFF2-40B4-BE49-F238E27FC236}">
                <a16:creationId xmlns:a16="http://schemas.microsoft.com/office/drawing/2014/main" id="{01782A72-73F6-4D14-8B35-52467DA934D1}"/>
              </a:ext>
            </a:extLst>
          </p:cNvPr>
          <p:cNvGrpSpPr/>
          <p:nvPr/>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BA2FA1E4-352E-4936-9547-427ED8A3A4D0}"/>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4" name="Group 23">
              <a:extLst>
                <a:ext uri="{FF2B5EF4-FFF2-40B4-BE49-F238E27FC236}">
                  <a16:creationId xmlns:a16="http://schemas.microsoft.com/office/drawing/2014/main" id="{7CA143A2-801C-4CD0-8D12-326B73247494}"/>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5C9ED126-1C4E-4635-A8FB-BCBFE68F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36520D67-05A8-460E-B163-63A8C5C3076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63472645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Key message + text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1999"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4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4C75A555-DA44-4479-9698-0614FBA84EB2}"/>
              </a:ext>
            </a:extLst>
          </p:cNvPr>
          <p:cNvGrpSpPr/>
          <p:nvPr/>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C63E074A-E363-483E-970D-D9D5B8E95E9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7" name="Group 26">
              <a:extLst>
                <a:ext uri="{FF2B5EF4-FFF2-40B4-BE49-F238E27FC236}">
                  <a16:creationId xmlns:a16="http://schemas.microsoft.com/office/drawing/2014/main" id="{896FFC9E-ABDE-4220-B6F9-2A72B081BE11}"/>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783C9DE9-FE0B-4105-9B20-8A9F98F2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02F88B-920A-4BBA-AA4D-ABF9A90CB5A1}"/>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419944317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Key message + text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8304000"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653A98-CF56-446A-9721-D28CD48D3FD4}"/>
              </a:ext>
            </a:extLst>
          </p:cNvPr>
          <p:cNvGrpSpPr/>
          <p:nvPr/>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8C9C3EDE-A918-437D-A5D8-7697D56218D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7" name="Group 26">
              <a:extLst>
                <a:ext uri="{FF2B5EF4-FFF2-40B4-BE49-F238E27FC236}">
                  <a16:creationId xmlns:a16="http://schemas.microsoft.com/office/drawing/2014/main" id="{5F3C91CB-65FA-4CDB-8765-78FFE5FC273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5C5CF7EE-ECFD-4A37-B9C3-BD2D0C017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4A33F702-07EE-4E88-900B-16CB8EA2DA6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224467528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431800" y="1416667"/>
            <a:ext cx="7391400" cy="4605251"/>
          </a:xfrm>
          <a:prstGeom prst="rect">
            <a:avLst/>
          </a:prstGeom>
        </p:spPr>
        <p:txBody>
          <a:bodyPr>
            <a:noAutofit/>
          </a:bodyPr>
          <a:lstStyle>
            <a:lvl1pPr>
              <a:defRPr>
                <a:solidFill>
                  <a:schemeClr val="accent1"/>
                </a:solidFill>
              </a:defRPr>
            </a:lvl1pPr>
          </a:lstStyle>
          <a:p>
            <a:r>
              <a:rPr lang="en-GB"/>
              <a:t> </a:t>
            </a:r>
          </a:p>
        </p:txBody>
      </p:sp>
      <p:sp>
        <p:nvSpPr>
          <p:cNvPr id="2" name="Title 1">
            <a:extLst>
              <a:ext uri="{FF2B5EF4-FFF2-40B4-BE49-F238E27FC236}">
                <a16:creationId xmlns:a16="http://schemas.microsoft.com/office/drawing/2014/main" id="{0642CC84-39CD-4CBB-B3E7-E705009B80B3}"/>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8304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2" name="Guidance note">
            <a:extLst>
              <a:ext uri="{FF2B5EF4-FFF2-40B4-BE49-F238E27FC236}">
                <a16:creationId xmlns:a16="http://schemas.microsoft.com/office/drawing/2014/main" id="{F6BD485F-7180-4CEC-839E-F9483AEAF584}"/>
              </a:ext>
            </a:extLst>
          </p:cNvPr>
          <p:cNvGrpSpPr/>
          <p:nvPr/>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F86419A7-5EC4-4AC8-BB23-375E60D2C6B7}"/>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4" name="Group 23">
              <a:extLst>
                <a:ext uri="{FF2B5EF4-FFF2-40B4-BE49-F238E27FC236}">
                  <a16:creationId xmlns:a16="http://schemas.microsoft.com/office/drawing/2014/main" id="{A4B3781D-97B0-49DA-A922-2F4A49B5EEE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D16DEB41-48C9-4F3C-BCFC-0DDD665B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5625153F-0A02-4860-9759-AE6F2DB1F863}"/>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328414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userDrawn="1"/>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466501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One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78C4F-BC10-44FA-BC77-6768BE68A2F6}"/>
              </a:ext>
            </a:extLst>
          </p:cNvPr>
          <p:cNvSpPr>
            <a:spLocks noGrp="1"/>
          </p:cNvSpPr>
          <p:nvPr>
            <p:ph type="title"/>
          </p:nvPr>
        </p:nvSpPr>
        <p:spPr/>
        <p:txBody>
          <a:bodyPr/>
          <a:lstStyle/>
          <a:p>
            <a:r>
              <a:rPr lang="en-US"/>
              <a:t>Click to edit Master title style</a:t>
            </a:r>
            <a:endParaRPr lang="en-GB"/>
          </a:p>
        </p:txBody>
      </p:sp>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a:t> </a:t>
            </a: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7"/>
            <a:ext cx="7392000"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3" name="Guidance note">
            <a:extLst>
              <a:ext uri="{FF2B5EF4-FFF2-40B4-BE49-F238E27FC236}">
                <a16:creationId xmlns:a16="http://schemas.microsoft.com/office/drawing/2014/main" id="{C6220EA2-47DD-43D0-9331-5CA1710205F1}"/>
              </a:ext>
            </a:extLst>
          </p:cNvPr>
          <p:cNvGrpSpPr/>
          <p:nvPr/>
        </p:nvGrpSpPr>
        <p:grpSpPr>
          <a:xfrm>
            <a:off x="12514259" y="-2970"/>
            <a:ext cx="2576459" cy="3511851"/>
            <a:chOff x="10925224" y="286"/>
            <a:chExt cx="2952328" cy="4024464"/>
          </a:xfrm>
        </p:grpSpPr>
        <p:sp>
          <p:nvSpPr>
            <p:cNvPr id="24" name="Guidance note">
              <a:extLst>
                <a:ext uri="{FF2B5EF4-FFF2-40B4-BE49-F238E27FC236}">
                  <a16:creationId xmlns:a16="http://schemas.microsoft.com/office/drawing/2014/main" id="{2CF5DA98-8560-415B-8960-59469744CC96}"/>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5" name="Group 24">
              <a:extLst>
                <a:ext uri="{FF2B5EF4-FFF2-40B4-BE49-F238E27FC236}">
                  <a16:creationId xmlns:a16="http://schemas.microsoft.com/office/drawing/2014/main" id="{78E71987-5BD9-4DE7-9F3A-329F8F826E8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6" name="Picture 3">
                <a:extLst>
                  <a:ext uri="{FF2B5EF4-FFF2-40B4-BE49-F238E27FC236}">
                    <a16:creationId xmlns:a16="http://schemas.microsoft.com/office/drawing/2014/main" id="{FC9137C3-4121-48D7-AB68-03D7AA90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7" name="Rounded Rectangle 20">
                <a:extLst>
                  <a:ext uri="{FF2B5EF4-FFF2-40B4-BE49-F238E27FC236}">
                    <a16:creationId xmlns:a16="http://schemas.microsoft.com/office/drawing/2014/main" id="{CD8F4824-0475-4119-BF77-90AE7EEC80E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166239685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lumn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2524-0972-45E6-8233-6ABAD7F79AAC}"/>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431999"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a:t> </a:t>
            </a:r>
          </a:p>
        </p:txBody>
      </p:sp>
      <p:grpSp>
        <p:nvGrpSpPr>
          <p:cNvPr id="25" name="Guidance note">
            <a:extLst>
              <a:ext uri="{FF2B5EF4-FFF2-40B4-BE49-F238E27FC236}">
                <a16:creationId xmlns:a16="http://schemas.microsoft.com/office/drawing/2014/main" id="{2B9602E7-D537-490B-9711-4C94A1263400}"/>
              </a:ext>
            </a:extLst>
          </p:cNvPr>
          <p:cNvGrpSpPr/>
          <p:nvPr/>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A260A4C8-FE16-4419-895F-1BDE2239A65A}"/>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7" name="Group 26">
              <a:extLst>
                <a:ext uri="{FF2B5EF4-FFF2-40B4-BE49-F238E27FC236}">
                  <a16:creationId xmlns:a16="http://schemas.microsoft.com/office/drawing/2014/main" id="{2F154759-8702-4699-8D62-C0E5762F4453}"/>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1E7040CA-37E8-4B53-84A1-45C657E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CAF4B175-7E0B-4F34-B662-4F63EA174C7D}"/>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244538953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1800" y="3794592"/>
            <a:ext cx="5664200" cy="2227411"/>
          </a:xfrm>
          <a:solidFill>
            <a:schemeClr val="bg1">
              <a:lumMod val="95000"/>
            </a:schemeClr>
          </a:solidFill>
        </p:spPr>
        <p:txBody>
          <a:bodyPr anchor="ctr">
            <a:noAutofit/>
          </a:bodyPr>
          <a:lstStyle>
            <a:lvl1pPr algn="ctr">
              <a:defRPr/>
            </a:lvl1pPr>
          </a:lstStyle>
          <a:p>
            <a:r>
              <a:rPr lang="en-GB"/>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6096000" y="3794592"/>
            <a:ext cx="5664200" cy="2227411"/>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5CA6738F-1383-4C63-86BC-6C31BCD1E25B}"/>
              </a:ext>
            </a:extLst>
          </p:cNvPr>
          <p:cNvSpPr>
            <a:spLocks noGrp="1"/>
          </p:cNvSpPr>
          <p:nvPr>
            <p:ph type="title"/>
          </p:nvPr>
        </p:nvSpPr>
        <p:spPr/>
        <p:txBody>
          <a:bodyPr/>
          <a:lstStyle/>
          <a:p>
            <a:r>
              <a:rPr lang="en-US"/>
              <a:t>Click to edit Master title style</a:t>
            </a:r>
            <a:endParaRPr lang="en-GB"/>
          </a:p>
        </p:txBody>
      </p:sp>
      <p:sp>
        <p:nvSpPr>
          <p:cNvPr id="16" name="Text Placeholder 3">
            <a:extLst>
              <a:ext uri="{FF2B5EF4-FFF2-40B4-BE49-F238E27FC236}">
                <a16:creationId xmlns:a16="http://schemas.microsoft.com/office/drawing/2014/main" id="{43E568BE-ED6A-426F-B0BF-A1453B694ED5}"/>
              </a:ext>
            </a:extLst>
          </p:cNvPr>
          <p:cNvSpPr>
            <a:spLocks noGrp="1"/>
          </p:cNvSpPr>
          <p:nvPr>
            <p:ph type="body" sz="quarter" idx="16"/>
          </p:nvPr>
        </p:nvSpPr>
        <p:spPr>
          <a:xfrm>
            <a:off x="432000" y="1416667"/>
            <a:ext cx="5424000"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DFB1F70-48E1-4D12-8CA0-02A9C5416B1F}"/>
              </a:ext>
            </a:extLst>
          </p:cNvPr>
          <p:cNvSpPr>
            <a:spLocks noGrp="1"/>
          </p:cNvSpPr>
          <p:nvPr>
            <p:ph type="body" sz="quarter" idx="17"/>
          </p:nvPr>
        </p:nvSpPr>
        <p:spPr>
          <a:xfrm>
            <a:off x="6337516" y="1416667"/>
            <a:ext cx="5424000" cy="2092880"/>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053114DC-01DB-4172-B8B9-F6B6A6FCE692}"/>
              </a:ext>
            </a:extLst>
          </p:cNvPr>
          <p:cNvGrpSpPr/>
          <p:nvPr/>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8DE85B72-FB6B-447A-858A-8B2561669D13}"/>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30" name="Group 29">
              <a:extLst>
                <a:ext uri="{FF2B5EF4-FFF2-40B4-BE49-F238E27FC236}">
                  <a16:creationId xmlns:a16="http://schemas.microsoft.com/office/drawing/2014/main" id="{D8EC3649-E284-438D-8DCD-251552F54088}"/>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C3022D24-E487-419A-9A91-5B6F67F14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FD7CCEB6-B56D-45AB-9808-6E4B26A114F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303557777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2000" y="3794592"/>
            <a:ext cx="3777600" cy="2227411"/>
          </a:xfrm>
          <a:solidFill>
            <a:schemeClr val="bg1">
              <a:lumMod val="95000"/>
            </a:schemeClr>
          </a:solidFill>
        </p:spPr>
        <p:txBody>
          <a:bodyPr anchor="ctr">
            <a:noAutofit/>
          </a:bodyPr>
          <a:lstStyle>
            <a:lvl1pPr algn="ctr">
              <a:defRPr/>
            </a:lvl1pPr>
          </a:lstStyle>
          <a:p>
            <a:r>
              <a:rPr lang="en-GB"/>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4206899" y="3794592"/>
            <a:ext cx="3777600" cy="2227411"/>
          </a:xfrm>
          <a:solidFill>
            <a:schemeClr val="bg1">
              <a:lumMod val="95000"/>
            </a:schemeClr>
          </a:solidFill>
        </p:spPr>
        <p:txBody>
          <a:bodyPr anchor="ctr">
            <a:noAutofit/>
          </a:bodyPr>
          <a:lstStyle>
            <a:lvl1pPr algn="ctr">
              <a:defRPr/>
            </a:lvl1pPr>
          </a:lstStyle>
          <a:p>
            <a:r>
              <a:rPr lang="en-GB"/>
              <a:t>INSERT PICTURE</a:t>
            </a:r>
          </a:p>
        </p:txBody>
      </p:sp>
      <p:sp>
        <p:nvSpPr>
          <p:cNvPr id="16" name="Picture Placeholder 2">
            <a:extLst>
              <a:ext uri="{FF2B5EF4-FFF2-40B4-BE49-F238E27FC236}">
                <a16:creationId xmlns:a16="http://schemas.microsoft.com/office/drawing/2014/main" id="{D515E9C8-29C7-4E99-B52B-311CBD5099A9}"/>
              </a:ext>
            </a:extLst>
          </p:cNvPr>
          <p:cNvSpPr>
            <a:spLocks noGrp="1"/>
          </p:cNvSpPr>
          <p:nvPr>
            <p:ph type="pic" sz="quarter" idx="24" hasCustomPrompt="1"/>
          </p:nvPr>
        </p:nvSpPr>
        <p:spPr>
          <a:xfrm>
            <a:off x="7981799" y="3794592"/>
            <a:ext cx="3777600" cy="2227411"/>
          </a:xfrm>
          <a:solidFill>
            <a:schemeClr val="bg1">
              <a:lumMod val="95000"/>
            </a:schemeClr>
          </a:solidFill>
        </p:spPr>
        <p:txBody>
          <a:bodyPr anchor="ctr">
            <a:noAutofit/>
          </a:bodyPr>
          <a:lstStyle>
            <a:lvl1pPr algn="ctr">
              <a:defRPr/>
            </a:lvl1pPr>
          </a:lstStyle>
          <a:p>
            <a:r>
              <a:rPr lang="en-GB"/>
              <a:t>INSERT PICTURE</a:t>
            </a:r>
          </a:p>
        </p:txBody>
      </p:sp>
      <p:sp>
        <p:nvSpPr>
          <p:cNvPr id="20" name="Text Placeholder 3">
            <a:extLst>
              <a:ext uri="{FF2B5EF4-FFF2-40B4-BE49-F238E27FC236}">
                <a16:creationId xmlns:a16="http://schemas.microsoft.com/office/drawing/2014/main" id="{4656B92A-8C51-4E0D-9A97-008FAAAA53E0}"/>
              </a:ext>
            </a:extLst>
          </p:cNvPr>
          <p:cNvSpPr>
            <a:spLocks noGrp="1"/>
          </p:cNvSpPr>
          <p:nvPr>
            <p:ph type="body" sz="quarter" idx="16"/>
          </p:nvPr>
        </p:nvSpPr>
        <p:spPr>
          <a:xfrm>
            <a:off x="432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3">
            <a:extLst>
              <a:ext uri="{FF2B5EF4-FFF2-40B4-BE49-F238E27FC236}">
                <a16:creationId xmlns:a16="http://schemas.microsoft.com/office/drawing/2014/main" id="{EA95D6EE-CA00-40A4-BFBB-A0BB7573F2B3}"/>
              </a:ext>
            </a:extLst>
          </p:cNvPr>
          <p:cNvSpPr>
            <a:spLocks noGrp="1"/>
          </p:cNvSpPr>
          <p:nvPr>
            <p:ph type="body" sz="quarter" idx="18"/>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F93AEB12-C997-4994-99B9-11940CF7DB83}"/>
              </a:ext>
            </a:extLst>
          </p:cNvPr>
          <p:cNvSpPr>
            <a:spLocks noGrp="1"/>
          </p:cNvSpPr>
          <p:nvPr>
            <p:ph type="body" sz="quarter" idx="17"/>
          </p:nvPr>
        </p:nvSpPr>
        <p:spPr>
          <a:xfrm>
            <a:off x="8304000" y="1416667"/>
            <a:ext cx="3456000" cy="209288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8F8469DA-FA58-409C-8234-09A9506501FE}"/>
              </a:ext>
            </a:extLst>
          </p:cNvPr>
          <p:cNvGrpSpPr/>
          <p:nvPr/>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6E771D66-7805-4DEB-BB9F-EF1E415C56EB}"/>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30" name="Group 29">
              <a:extLst>
                <a:ext uri="{FF2B5EF4-FFF2-40B4-BE49-F238E27FC236}">
                  <a16:creationId xmlns:a16="http://schemas.microsoft.com/office/drawing/2014/main" id="{7B72BB3D-7A3C-4684-BA16-7BC42D52C71E}"/>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54391195-43CF-4392-A400-03DECFD12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36A616C4-BC31-4393-8C8F-08A21867FCE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
        <p:nvSpPr>
          <p:cNvPr id="3" name="Title 2">
            <a:extLst>
              <a:ext uri="{FF2B5EF4-FFF2-40B4-BE49-F238E27FC236}">
                <a16:creationId xmlns:a16="http://schemas.microsoft.com/office/drawing/2014/main" id="{1EED9939-C8C6-4136-91EB-74F055235F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8344713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V x 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0958DE-5881-4775-B8B4-03F7BD6CF3E9}"/>
              </a:ext>
            </a:extLst>
          </p:cNvPr>
          <p:cNvSpPr>
            <a:spLocks noGrp="1"/>
          </p:cNvSpPr>
          <p:nvPr>
            <p:ph type="title"/>
          </p:nvPr>
        </p:nvSpPr>
        <p:spPr/>
        <p:txBody>
          <a:bodyPr/>
          <a:lstStyle/>
          <a:p>
            <a:r>
              <a:rPr lang="en-US"/>
              <a:t>Click to edit Master title style</a:t>
            </a:r>
            <a:endParaRPr lang="en-GB"/>
          </a:p>
        </p:txBody>
      </p:sp>
      <p:sp>
        <p:nvSpPr>
          <p:cNvPr id="20" name="Text Placeholder 3">
            <a:extLst>
              <a:ext uri="{FF2B5EF4-FFF2-40B4-BE49-F238E27FC236}">
                <a16:creationId xmlns:a16="http://schemas.microsoft.com/office/drawing/2014/main" id="{F5B49068-D080-4ACE-BA89-F101FF74DD61}"/>
              </a:ext>
            </a:extLst>
          </p:cNvPr>
          <p:cNvSpPr>
            <a:spLocks noGrp="1"/>
          </p:cNvSpPr>
          <p:nvPr>
            <p:ph type="body" sz="quarter" idx="18"/>
          </p:nvPr>
        </p:nvSpPr>
        <p:spPr>
          <a:xfrm>
            <a:off x="4368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4">
            <a:extLst>
              <a:ext uri="{FF2B5EF4-FFF2-40B4-BE49-F238E27FC236}">
                <a16:creationId xmlns:a16="http://schemas.microsoft.com/office/drawing/2014/main" id="{A230DD3F-5BD6-47DB-88DD-B17645228A05}"/>
              </a:ext>
            </a:extLst>
          </p:cNvPr>
          <p:cNvSpPr>
            <a:spLocks noGrp="1"/>
          </p:cNvSpPr>
          <p:nvPr>
            <p:ph type="body" sz="quarter" idx="17"/>
          </p:nvPr>
        </p:nvSpPr>
        <p:spPr>
          <a:xfrm>
            <a:off x="8304000" y="1416667"/>
            <a:ext cx="3456000" cy="246195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ound Diagonal Corner Rectangle 4">
            <a:extLst>
              <a:ext uri="{FF2B5EF4-FFF2-40B4-BE49-F238E27FC236}">
                <a16:creationId xmlns:a16="http://schemas.microsoft.com/office/drawing/2014/main" id="{2ED06C49-C51D-4595-9F92-65B89AAE8F42}"/>
              </a:ext>
            </a:extLst>
          </p:cNvPr>
          <p:cNvSpPr/>
          <p:nvPr/>
        </p:nvSpPr>
        <p:spPr>
          <a:xfrm>
            <a:off x="12514259" y="-2971"/>
            <a:ext cx="2577600" cy="3639239"/>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6184" tIns="56184" rIns="56184" bIns="56184" rtlCol="0" anchor="t" anchorCtr="0">
            <a:spAutoFit/>
          </a:bodyPr>
          <a:lstStyle/>
          <a:p>
            <a:pPr>
              <a:spcAft>
                <a:spcPts val="468"/>
              </a:spcAft>
            </a:pPr>
            <a:r>
              <a:rPr lang="en-GB" sz="853" b="1" noProof="0">
                <a:solidFill>
                  <a:schemeClr val="bg1">
                    <a:lumMod val="50000"/>
                  </a:schemeClr>
                </a:solidFill>
              </a:rPr>
              <a:t>Image placeholders</a:t>
            </a:r>
          </a:p>
          <a:p>
            <a:pPr marL="0" lvl="1" indent="0">
              <a:spcAft>
                <a:spcPts val="452"/>
              </a:spcAft>
            </a:pPr>
            <a:r>
              <a:rPr lang="en-GB" sz="853" noProof="0">
                <a:solidFill>
                  <a:schemeClr val="bg1">
                    <a:lumMod val="50000"/>
                  </a:schemeClr>
                </a:solidFill>
              </a:rPr>
              <a:t>This layout is set with a picture placeholder for photography. To insert an image click on the ‘picture placeholder icon’, navigate to the file and insert.</a:t>
            </a:r>
          </a:p>
          <a:p>
            <a:pPr>
              <a:spcAft>
                <a:spcPts val="452"/>
              </a:spcAft>
            </a:pPr>
            <a:r>
              <a:rPr lang="en-GB" sz="853" b="1" noProof="0">
                <a:solidFill>
                  <a:schemeClr val="bg1">
                    <a:lumMod val="50000"/>
                  </a:schemeClr>
                </a:solidFill>
              </a:rPr>
              <a:t>Cropping image</a:t>
            </a:r>
          </a:p>
          <a:p>
            <a:pPr marL="0" lvl="1" indent="0">
              <a:spcAft>
                <a:spcPts val="452"/>
              </a:spcAft>
            </a:pPr>
            <a:r>
              <a:rPr lang="en-GB" sz="853" noProof="0">
                <a:solidFill>
                  <a:schemeClr val="bg1">
                    <a:lumMod val="50000"/>
                  </a:schemeClr>
                </a:solidFill>
              </a:rPr>
              <a:t>When the image is inserted it may not automatically show the part of the image you want. To change what is shown:</a:t>
            </a:r>
          </a:p>
          <a:p>
            <a:pPr marL="267569" lvl="2" indent="-267569">
              <a:spcAft>
                <a:spcPts val="452"/>
              </a:spcAft>
              <a:buFont typeface="Arial" panose="020B0604020202020204" pitchFamily="34" charset="0"/>
              <a:buChar char="•"/>
            </a:pPr>
            <a:r>
              <a:rPr lang="en-GB" sz="853" noProof="0">
                <a:solidFill>
                  <a:schemeClr val="bg1">
                    <a:lumMod val="50000"/>
                  </a:schemeClr>
                </a:solidFill>
              </a:rPr>
              <a:t>Select the image</a:t>
            </a:r>
          </a:p>
          <a:p>
            <a:pPr marL="267569" lvl="2" indent="-267569">
              <a:spcAft>
                <a:spcPts val="452"/>
              </a:spcAft>
              <a:buFont typeface="Arial" panose="020B0604020202020204" pitchFamily="34" charset="0"/>
              <a:buChar char="•"/>
            </a:pPr>
            <a:r>
              <a:rPr lang="en-GB" sz="853" noProof="0">
                <a:solidFill>
                  <a:schemeClr val="bg1">
                    <a:lumMod val="50000"/>
                  </a:schemeClr>
                </a:solidFill>
              </a:rPr>
              <a:t>Go to ‘Format’ tab</a:t>
            </a:r>
          </a:p>
          <a:p>
            <a:pPr marL="267569" lvl="2" indent="-267569">
              <a:spcAft>
                <a:spcPts val="452"/>
              </a:spcAft>
              <a:buFont typeface="Arial" panose="020B0604020202020204" pitchFamily="34" charset="0"/>
              <a:buChar char="•"/>
            </a:pPr>
            <a:r>
              <a:rPr lang="en-GB" sz="853" noProof="0">
                <a:solidFill>
                  <a:schemeClr val="bg1">
                    <a:lumMod val="50000"/>
                  </a:schemeClr>
                </a:solidFill>
              </a:rPr>
              <a:t>Select ‘Crop’</a:t>
            </a:r>
          </a:p>
          <a:p>
            <a:pPr marL="0" lvl="1" indent="0">
              <a:spcAft>
                <a:spcPts val="452"/>
              </a:spcAft>
            </a:pPr>
            <a:r>
              <a:rPr lang="en-GB" sz="853" noProof="0">
                <a:solidFill>
                  <a:schemeClr val="bg1">
                    <a:lumMod val="50000"/>
                  </a:schemeClr>
                </a:solidFill>
              </a:rPr>
              <a:t>You can now move the image within the placeholder.</a:t>
            </a:r>
          </a:p>
          <a:p>
            <a:pPr>
              <a:spcAft>
                <a:spcPts val="452"/>
              </a:spcAft>
            </a:pPr>
            <a:r>
              <a:rPr lang="en-GB" sz="853" b="1" kern="1200" noProof="0">
                <a:solidFill>
                  <a:schemeClr val="bg1">
                    <a:lumMod val="50000"/>
                  </a:schemeClr>
                </a:solidFill>
                <a:latin typeface="+mn-lt"/>
                <a:ea typeface="+mn-ea"/>
                <a:cs typeface="+mn-cs"/>
              </a:rPr>
              <a:t>Resizing image</a:t>
            </a:r>
          </a:p>
          <a:p>
            <a:pPr marL="0" lvl="1" indent="0">
              <a:spcAft>
                <a:spcPts val="452"/>
              </a:spcAft>
            </a:pPr>
            <a:r>
              <a:rPr lang="en-GB" sz="853" kern="1200" noProof="0">
                <a:solidFill>
                  <a:schemeClr val="bg1">
                    <a:lumMod val="50000"/>
                  </a:schemeClr>
                </a:solidFill>
                <a:latin typeface="+mn-lt"/>
                <a:ea typeface="+mn-ea"/>
                <a:cs typeface="+mn-cs"/>
              </a:rPr>
              <a:t>If you find the size of the shape is too small or big, you can reset the size of the placeholder by:</a:t>
            </a:r>
          </a:p>
          <a:p>
            <a:pPr marL="267569" lvl="2" indent="-267569">
              <a:spcAft>
                <a:spcPts val="452"/>
              </a:spcAft>
              <a:buFont typeface="Arial" panose="020B0604020202020204" pitchFamily="34" charset="0"/>
              <a:buChar char="•"/>
            </a:pPr>
            <a:r>
              <a:rPr lang="en-GB" sz="853" kern="1200" noProof="0">
                <a:solidFill>
                  <a:schemeClr val="bg1">
                    <a:lumMod val="50000"/>
                  </a:schemeClr>
                </a:solidFill>
                <a:latin typeface="+mn-lt"/>
                <a:ea typeface="+mn-ea"/>
                <a:cs typeface="+mn-cs"/>
              </a:rPr>
              <a:t>Right-click on the page</a:t>
            </a:r>
          </a:p>
          <a:p>
            <a:pPr marL="267569" lvl="2" indent="-267569">
              <a:spcAft>
                <a:spcPts val="452"/>
              </a:spcAft>
              <a:buFont typeface="Arial" panose="020B0604020202020204" pitchFamily="34" charset="0"/>
              <a:buChar char="•"/>
            </a:pPr>
            <a:r>
              <a:rPr lang="en-GB" sz="853" kern="1200" noProof="0">
                <a:solidFill>
                  <a:schemeClr val="bg1">
                    <a:lumMod val="50000"/>
                  </a:schemeClr>
                </a:solidFill>
                <a:latin typeface="+mn-lt"/>
                <a:ea typeface="+mn-ea"/>
                <a:cs typeface="+mn-cs"/>
              </a:rPr>
              <a:t>Select ‘reset slide’</a:t>
            </a:r>
          </a:p>
          <a:p>
            <a:pPr marL="267569" lvl="1" indent="-267569">
              <a:spcAft>
                <a:spcPts val="452"/>
              </a:spcAft>
              <a:buFont typeface="Arial" panose="020B0604020202020204" pitchFamily="34" charset="0"/>
              <a:buChar char="•"/>
            </a:pPr>
            <a:r>
              <a:rPr lang="en-GB" sz="853" kern="1200" noProof="0">
                <a:solidFill>
                  <a:schemeClr val="bg1">
                    <a:lumMod val="50000"/>
                  </a:schemeClr>
                </a:solidFill>
                <a:latin typeface="+mn-lt"/>
                <a:ea typeface="+mn-ea"/>
                <a:cs typeface="+mn-cs"/>
              </a:rPr>
              <a:t>Note: Using this action will reset all of the manual formatting on the page</a:t>
            </a:r>
          </a:p>
        </p:txBody>
      </p:sp>
      <p:cxnSp>
        <p:nvCxnSpPr>
          <p:cNvPr id="10" name="Straight Connector 9">
            <a:extLst>
              <a:ext uri="{FF2B5EF4-FFF2-40B4-BE49-F238E27FC236}">
                <a16:creationId xmlns:a16="http://schemas.microsoft.com/office/drawing/2014/main" id="{AE5F1110-D46C-45FE-84D5-25150A01F2E3}"/>
              </a:ext>
            </a:extLst>
          </p:cNvPr>
          <p:cNvCxnSpPr>
            <a:cxnSpLocks/>
          </p:cNvCxnSpPr>
          <p:nvPr/>
        </p:nvCxnSpPr>
        <p:spPr>
          <a:xfrm>
            <a:off x="431800" y="2957420"/>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Picture Placeholder 4">
            <a:extLst>
              <a:ext uri="{FF2B5EF4-FFF2-40B4-BE49-F238E27FC236}">
                <a16:creationId xmlns:a16="http://schemas.microsoft.com/office/drawing/2014/main" id="{E544F918-5B29-4CA8-B698-287CEE5C6122}"/>
              </a:ext>
            </a:extLst>
          </p:cNvPr>
          <p:cNvSpPr>
            <a:spLocks noGrp="1"/>
          </p:cNvSpPr>
          <p:nvPr>
            <p:ph type="pic" sz="quarter" idx="24"/>
          </p:nvPr>
        </p:nvSpPr>
        <p:spPr>
          <a:xfrm>
            <a:off x="431801" y="1416000"/>
            <a:ext cx="1325715" cy="1440000"/>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sp>
        <p:nvSpPr>
          <p:cNvPr id="12" name="Text Placeholder 10">
            <a:extLst>
              <a:ext uri="{FF2B5EF4-FFF2-40B4-BE49-F238E27FC236}">
                <a16:creationId xmlns:a16="http://schemas.microsoft.com/office/drawing/2014/main" id="{DC926757-B24B-4CFA-A750-5FFEEEF69A80}"/>
              </a:ext>
            </a:extLst>
          </p:cNvPr>
          <p:cNvSpPr>
            <a:spLocks noGrp="1"/>
          </p:cNvSpPr>
          <p:nvPr>
            <p:ph type="body" sz="quarter" idx="16"/>
          </p:nvPr>
        </p:nvSpPr>
        <p:spPr>
          <a:xfrm>
            <a:off x="431800" y="3081528"/>
            <a:ext cx="3456517" cy="1440907"/>
          </a:xfrm>
        </p:spPr>
        <p:txBody>
          <a:bodyPr/>
          <a:lstStyle>
            <a:lvl1pPr>
              <a:spcAft>
                <a:spcPts val="0"/>
              </a:spcAft>
              <a:defRPr sz="1867"/>
            </a:lvl1pPr>
            <a:lvl2pPr>
              <a:spcAft>
                <a:spcPts val="0"/>
              </a:spcAft>
              <a:defRPr sz="1867"/>
            </a:lvl2pPr>
            <a:lvl3pPr marL="0" indent="0">
              <a:spcAft>
                <a:spcPts val="0"/>
              </a:spcAft>
              <a:buFontTx/>
              <a:buNone/>
              <a:defRPr sz="1600"/>
            </a:lvl3pPr>
            <a:lvl4pPr marL="284913" indent="-279958">
              <a:spcBef>
                <a:spcPts val="936"/>
              </a:spcBef>
              <a:spcAft>
                <a:spcPts val="0"/>
              </a:spcAft>
              <a:buFont typeface="Arial" panose="020B0604020202020204" pitchFamily="34" charset="0"/>
              <a:buChar char="•"/>
              <a:defRPr sz="1600"/>
            </a:lvl4pPr>
            <a:lvl5pPr marL="559914" indent="-279958">
              <a:spcAft>
                <a:spcPts val="0"/>
              </a:spcAft>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970805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CV x 3">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8B2B09D-D81C-4260-912F-CB531B07FB99}"/>
              </a:ext>
            </a:extLst>
          </p:cNvPr>
          <p:cNvCxnSpPr>
            <a:cxnSpLocks/>
          </p:cNvCxnSpPr>
          <p:nvPr/>
        </p:nvCxnSpPr>
        <p:spPr>
          <a:xfrm>
            <a:off x="431800" y="2957420"/>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5A143F75-F1B4-412B-A3E2-850CC3D2A545}"/>
              </a:ext>
            </a:extLst>
          </p:cNvPr>
          <p:cNvSpPr>
            <a:spLocks noGrp="1"/>
          </p:cNvSpPr>
          <p:nvPr>
            <p:ph type="body" sz="quarter" idx="16"/>
          </p:nvPr>
        </p:nvSpPr>
        <p:spPr>
          <a:xfrm>
            <a:off x="431800" y="3081528"/>
            <a:ext cx="3456517" cy="1440907"/>
          </a:xfrm>
        </p:spPr>
        <p:txBody>
          <a:bodyPr/>
          <a:lstStyle>
            <a:lvl1pPr>
              <a:spcAft>
                <a:spcPts val="0"/>
              </a:spcAft>
              <a:defRPr sz="1867"/>
            </a:lvl1pPr>
            <a:lvl2pPr>
              <a:spcAft>
                <a:spcPts val="0"/>
              </a:spcAft>
              <a:defRPr sz="1867"/>
            </a:lvl2pPr>
            <a:lvl3pPr marL="0" indent="0">
              <a:spcAft>
                <a:spcPts val="0"/>
              </a:spcAft>
              <a:buFontTx/>
              <a:buNone/>
              <a:defRPr sz="1600"/>
            </a:lvl3pPr>
            <a:lvl4pPr marL="284913" indent="-279958">
              <a:spcBef>
                <a:spcPts val="936"/>
              </a:spcBef>
              <a:spcAft>
                <a:spcPts val="0"/>
              </a:spcAft>
              <a:buFont typeface="Arial" panose="020B0604020202020204" pitchFamily="34" charset="0"/>
              <a:buChar char="•"/>
              <a:defRPr sz="1600"/>
            </a:lvl4pPr>
            <a:lvl5pPr marL="559914" indent="-279958">
              <a:spcAft>
                <a:spcPts val="0"/>
              </a:spcAft>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8" name="Picture Placeholder 4">
            <a:extLst>
              <a:ext uri="{FF2B5EF4-FFF2-40B4-BE49-F238E27FC236}">
                <a16:creationId xmlns:a16="http://schemas.microsoft.com/office/drawing/2014/main" id="{988D91BD-83E2-4D8E-A9D9-FB230B58F4C1}"/>
              </a:ext>
            </a:extLst>
          </p:cNvPr>
          <p:cNvSpPr>
            <a:spLocks noGrp="1"/>
          </p:cNvSpPr>
          <p:nvPr>
            <p:ph type="pic" sz="quarter" idx="24"/>
          </p:nvPr>
        </p:nvSpPr>
        <p:spPr>
          <a:xfrm>
            <a:off x="431801" y="1416000"/>
            <a:ext cx="1324800" cy="1440000"/>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cxnSp>
        <p:nvCxnSpPr>
          <p:cNvPr id="29" name="Straight Connector 28">
            <a:extLst>
              <a:ext uri="{FF2B5EF4-FFF2-40B4-BE49-F238E27FC236}">
                <a16:creationId xmlns:a16="http://schemas.microsoft.com/office/drawing/2014/main" id="{FC82E8DE-D700-4FDB-B492-FBBE73708601}"/>
              </a:ext>
            </a:extLst>
          </p:cNvPr>
          <p:cNvCxnSpPr>
            <a:cxnSpLocks/>
          </p:cNvCxnSpPr>
          <p:nvPr/>
        </p:nvCxnSpPr>
        <p:spPr>
          <a:xfrm>
            <a:off x="4368800" y="2957420"/>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10">
            <a:extLst>
              <a:ext uri="{FF2B5EF4-FFF2-40B4-BE49-F238E27FC236}">
                <a16:creationId xmlns:a16="http://schemas.microsoft.com/office/drawing/2014/main" id="{A797DDDD-D10E-4826-9799-F77851FA3A18}"/>
              </a:ext>
            </a:extLst>
          </p:cNvPr>
          <p:cNvSpPr>
            <a:spLocks noGrp="1"/>
          </p:cNvSpPr>
          <p:nvPr>
            <p:ph type="body" sz="quarter" idx="25"/>
          </p:nvPr>
        </p:nvSpPr>
        <p:spPr>
          <a:xfrm>
            <a:off x="4368800" y="3081528"/>
            <a:ext cx="3456517" cy="1440907"/>
          </a:xfrm>
        </p:spPr>
        <p:txBody>
          <a:bodyPr/>
          <a:lstStyle>
            <a:lvl1pPr>
              <a:spcAft>
                <a:spcPts val="0"/>
              </a:spcAft>
              <a:defRPr sz="1867"/>
            </a:lvl1pPr>
            <a:lvl2pPr>
              <a:spcAft>
                <a:spcPts val="0"/>
              </a:spcAft>
              <a:defRPr sz="1867"/>
            </a:lvl2pPr>
            <a:lvl3pPr marL="0" indent="0">
              <a:spcAft>
                <a:spcPts val="0"/>
              </a:spcAft>
              <a:buFontTx/>
              <a:buNone/>
              <a:defRPr sz="1600"/>
            </a:lvl3pPr>
            <a:lvl4pPr marL="284913" indent="-279958">
              <a:spcBef>
                <a:spcPts val="936"/>
              </a:spcBef>
              <a:spcAft>
                <a:spcPts val="0"/>
              </a:spcAft>
              <a:buFont typeface="Arial" panose="020B0604020202020204" pitchFamily="34" charset="0"/>
              <a:buChar char="•"/>
              <a:defRPr sz="1600"/>
            </a:lvl4pPr>
            <a:lvl5pPr marL="559914" indent="-279958">
              <a:spcAft>
                <a:spcPts val="0"/>
              </a:spcAft>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1" name="Picture Placeholder 4">
            <a:extLst>
              <a:ext uri="{FF2B5EF4-FFF2-40B4-BE49-F238E27FC236}">
                <a16:creationId xmlns:a16="http://schemas.microsoft.com/office/drawing/2014/main" id="{BE7E812B-C0C2-4E15-A5E1-88C87117715B}"/>
              </a:ext>
            </a:extLst>
          </p:cNvPr>
          <p:cNvSpPr>
            <a:spLocks noGrp="1"/>
          </p:cNvSpPr>
          <p:nvPr>
            <p:ph type="pic" sz="quarter" idx="26"/>
          </p:nvPr>
        </p:nvSpPr>
        <p:spPr>
          <a:xfrm>
            <a:off x="4368801" y="1416000"/>
            <a:ext cx="1324800" cy="1440000"/>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cxnSp>
        <p:nvCxnSpPr>
          <p:cNvPr id="32" name="Straight Connector 31">
            <a:extLst>
              <a:ext uri="{FF2B5EF4-FFF2-40B4-BE49-F238E27FC236}">
                <a16:creationId xmlns:a16="http://schemas.microsoft.com/office/drawing/2014/main" id="{A5E4984C-A870-48D7-A38E-4D226B28CF21}"/>
              </a:ext>
            </a:extLst>
          </p:cNvPr>
          <p:cNvCxnSpPr>
            <a:cxnSpLocks/>
          </p:cNvCxnSpPr>
          <p:nvPr/>
        </p:nvCxnSpPr>
        <p:spPr>
          <a:xfrm>
            <a:off x="8303683" y="2957420"/>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D3ACC50D-43D4-45A0-975F-9B408E6BD141}"/>
              </a:ext>
            </a:extLst>
          </p:cNvPr>
          <p:cNvSpPr>
            <a:spLocks noGrp="1"/>
          </p:cNvSpPr>
          <p:nvPr>
            <p:ph type="body" sz="quarter" idx="27"/>
          </p:nvPr>
        </p:nvSpPr>
        <p:spPr>
          <a:xfrm>
            <a:off x="8303683" y="3081528"/>
            <a:ext cx="3456517" cy="1440907"/>
          </a:xfrm>
        </p:spPr>
        <p:txBody>
          <a:bodyPr/>
          <a:lstStyle>
            <a:lvl1pPr>
              <a:spcAft>
                <a:spcPts val="0"/>
              </a:spcAft>
              <a:defRPr sz="1867"/>
            </a:lvl1pPr>
            <a:lvl2pPr>
              <a:spcAft>
                <a:spcPts val="0"/>
              </a:spcAft>
              <a:defRPr sz="1867"/>
            </a:lvl2pPr>
            <a:lvl3pPr marL="0" indent="0">
              <a:spcAft>
                <a:spcPts val="0"/>
              </a:spcAft>
              <a:buFontTx/>
              <a:buNone/>
              <a:defRPr sz="1600"/>
            </a:lvl3pPr>
            <a:lvl4pPr marL="284913" indent="-279958">
              <a:spcBef>
                <a:spcPts val="936"/>
              </a:spcBef>
              <a:spcAft>
                <a:spcPts val="0"/>
              </a:spcAft>
              <a:buFont typeface="Arial" panose="020B0604020202020204" pitchFamily="34" charset="0"/>
              <a:buChar char="•"/>
              <a:defRPr sz="1600"/>
            </a:lvl4pPr>
            <a:lvl5pPr marL="559914" indent="-279958">
              <a:spcAft>
                <a:spcPts val="0"/>
              </a:spcAft>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4" name="Picture Placeholder 4">
            <a:extLst>
              <a:ext uri="{FF2B5EF4-FFF2-40B4-BE49-F238E27FC236}">
                <a16:creationId xmlns:a16="http://schemas.microsoft.com/office/drawing/2014/main" id="{B3C3C8F3-419D-4EF9-BB29-AE7F1F1732D1}"/>
              </a:ext>
            </a:extLst>
          </p:cNvPr>
          <p:cNvSpPr>
            <a:spLocks noGrp="1"/>
          </p:cNvSpPr>
          <p:nvPr>
            <p:ph type="pic" sz="quarter" idx="28"/>
          </p:nvPr>
        </p:nvSpPr>
        <p:spPr>
          <a:xfrm>
            <a:off x="8303684" y="1416000"/>
            <a:ext cx="1324800" cy="1440000"/>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sp>
        <p:nvSpPr>
          <p:cNvPr id="4" name="Title 3">
            <a:extLst>
              <a:ext uri="{FF2B5EF4-FFF2-40B4-BE49-F238E27FC236}">
                <a16:creationId xmlns:a16="http://schemas.microsoft.com/office/drawing/2014/main" id="{A58FB897-2462-474F-A491-753948288587}"/>
              </a:ext>
            </a:extLst>
          </p:cNvPr>
          <p:cNvSpPr>
            <a:spLocks noGrp="1"/>
          </p:cNvSpPr>
          <p:nvPr>
            <p:ph type="title"/>
          </p:nvPr>
        </p:nvSpPr>
        <p:spPr/>
        <p:txBody>
          <a:bodyPr/>
          <a:lstStyle/>
          <a:p>
            <a:r>
              <a:rPr lang="en-US"/>
              <a:t>Click to edit Master title style</a:t>
            </a:r>
            <a:endParaRPr lang="en-GB"/>
          </a:p>
        </p:txBody>
      </p:sp>
      <p:sp>
        <p:nvSpPr>
          <p:cNvPr id="36" name="Text Placeholder 10">
            <a:extLst>
              <a:ext uri="{FF2B5EF4-FFF2-40B4-BE49-F238E27FC236}">
                <a16:creationId xmlns:a16="http://schemas.microsoft.com/office/drawing/2014/main" id="{3EB903A3-B2C4-40D7-AACA-723C1BD65ADC}"/>
              </a:ext>
            </a:extLst>
          </p:cNvPr>
          <p:cNvSpPr>
            <a:spLocks noGrp="1"/>
          </p:cNvSpPr>
          <p:nvPr>
            <p:ph type="body" sz="quarter" idx="29"/>
          </p:nvPr>
        </p:nvSpPr>
        <p:spPr>
          <a:xfrm>
            <a:off x="1915373" y="1416001"/>
            <a:ext cx="1972945" cy="1525204"/>
          </a:xfrm>
        </p:spPr>
        <p:txBody>
          <a:bodyPr/>
          <a:lstStyle>
            <a:lvl1pPr>
              <a:spcAft>
                <a:spcPts val="0"/>
              </a:spcAft>
              <a:defRPr sz="1600"/>
            </a:lvl1pPr>
            <a:lvl2pPr>
              <a:spcAft>
                <a:spcPts val="0"/>
              </a:spcAft>
              <a:defRPr sz="1600"/>
            </a:lvl2pPr>
            <a:lvl3pPr marL="0" indent="0">
              <a:spcAft>
                <a:spcPts val="0"/>
              </a:spcAft>
              <a:buFontTx/>
              <a:buNone/>
              <a:defRPr sz="1467"/>
            </a:lvl3pPr>
            <a:lvl4pPr marL="284913" indent="-279958">
              <a:spcBef>
                <a:spcPts val="936"/>
              </a:spcBef>
              <a:spcAft>
                <a:spcPts val="0"/>
              </a:spcAft>
              <a:buFont typeface="Arial" panose="020B0604020202020204" pitchFamily="34" charset="0"/>
              <a:buChar char="•"/>
              <a:defRPr sz="1467"/>
            </a:lvl4pPr>
            <a:lvl5pPr marL="559914" indent="-279958">
              <a:spcAft>
                <a:spcPts val="0"/>
              </a:spcAft>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7" name="Text Placeholder 10">
            <a:extLst>
              <a:ext uri="{FF2B5EF4-FFF2-40B4-BE49-F238E27FC236}">
                <a16:creationId xmlns:a16="http://schemas.microsoft.com/office/drawing/2014/main" id="{ACBAA3D6-06C8-461D-9781-9A8889E33E54}"/>
              </a:ext>
            </a:extLst>
          </p:cNvPr>
          <p:cNvSpPr>
            <a:spLocks noGrp="1"/>
          </p:cNvSpPr>
          <p:nvPr>
            <p:ph type="body" sz="quarter" idx="30"/>
          </p:nvPr>
        </p:nvSpPr>
        <p:spPr>
          <a:xfrm>
            <a:off x="5852373" y="1416001"/>
            <a:ext cx="1972945" cy="1525204"/>
          </a:xfrm>
        </p:spPr>
        <p:txBody>
          <a:bodyPr/>
          <a:lstStyle>
            <a:lvl1pPr>
              <a:spcAft>
                <a:spcPts val="0"/>
              </a:spcAft>
              <a:defRPr sz="1600"/>
            </a:lvl1pPr>
            <a:lvl2pPr>
              <a:spcAft>
                <a:spcPts val="0"/>
              </a:spcAft>
              <a:defRPr sz="1600"/>
            </a:lvl2pPr>
            <a:lvl3pPr marL="0" indent="0">
              <a:spcAft>
                <a:spcPts val="0"/>
              </a:spcAft>
              <a:buFontTx/>
              <a:buNone/>
              <a:defRPr sz="1467"/>
            </a:lvl3pPr>
            <a:lvl4pPr marL="284913" indent="-279958">
              <a:spcBef>
                <a:spcPts val="936"/>
              </a:spcBef>
              <a:spcAft>
                <a:spcPts val="0"/>
              </a:spcAft>
              <a:buFont typeface="Arial" panose="020B0604020202020204" pitchFamily="34" charset="0"/>
              <a:buChar char="•"/>
              <a:defRPr sz="1467"/>
            </a:lvl4pPr>
            <a:lvl5pPr marL="559914" indent="-279958">
              <a:spcAft>
                <a:spcPts val="0"/>
              </a:spcAft>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Text Placeholder 10">
            <a:extLst>
              <a:ext uri="{FF2B5EF4-FFF2-40B4-BE49-F238E27FC236}">
                <a16:creationId xmlns:a16="http://schemas.microsoft.com/office/drawing/2014/main" id="{CE7AFE71-6F30-4C46-8840-DDA0C16E73CA}"/>
              </a:ext>
            </a:extLst>
          </p:cNvPr>
          <p:cNvSpPr>
            <a:spLocks noGrp="1"/>
          </p:cNvSpPr>
          <p:nvPr>
            <p:ph type="body" sz="quarter" idx="31"/>
          </p:nvPr>
        </p:nvSpPr>
        <p:spPr>
          <a:xfrm>
            <a:off x="9787256" y="1416001"/>
            <a:ext cx="1972945" cy="1525204"/>
          </a:xfrm>
        </p:spPr>
        <p:txBody>
          <a:bodyPr/>
          <a:lstStyle>
            <a:lvl1pPr>
              <a:spcAft>
                <a:spcPts val="0"/>
              </a:spcAft>
              <a:defRPr sz="1600"/>
            </a:lvl1pPr>
            <a:lvl2pPr>
              <a:spcAft>
                <a:spcPts val="0"/>
              </a:spcAft>
              <a:defRPr sz="1600"/>
            </a:lvl2pPr>
            <a:lvl3pPr marL="0" indent="0">
              <a:spcAft>
                <a:spcPts val="0"/>
              </a:spcAft>
              <a:buFontTx/>
              <a:buNone/>
              <a:defRPr sz="1467"/>
            </a:lvl3pPr>
            <a:lvl4pPr marL="284913" indent="-279958">
              <a:spcBef>
                <a:spcPts val="936"/>
              </a:spcBef>
              <a:spcAft>
                <a:spcPts val="0"/>
              </a:spcAft>
              <a:buFont typeface="Arial" panose="020B0604020202020204" pitchFamily="34" charset="0"/>
              <a:buChar char="•"/>
              <a:defRPr sz="1467"/>
            </a:lvl4pPr>
            <a:lvl5pPr marL="559914" indent="-279958">
              <a:spcAft>
                <a:spcPts val="0"/>
              </a:spcAft>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Round Diagonal Corner Rectangle 4">
            <a:extLst>
              <a:ext uri="{FF2B5EF4-FFF2-40B4-BE49-F238E27FC236}">
                <a16:creationId xmlns:a16="http://schemas.microsoft.com/office/drawing/2014/main" id="{B5A0BCEC-5586-425D-8359-AF7B983DA076}"/>
              </a:ext>
            </a:extLst>
          </p:cNvPr>
          <p:cNvSpPr/>
          <p:nvPr/>
        </p:nvSpPr>
        <p:spPr>
          <a:xfrm>
            <a:off x="12514259" y="-2971"/>
            <a:ext cx="2577600" cy="3639239"/>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6184" tIns="56184" rIns="56184" bIns="56184" rtlCol="0" anchor="t" anchorCtr="0">
            <a:spAutoFit/>
          </a:bodyPr>
          <a:lstStyle/>
          <a:p>
            <a:pPr>
              <a:spcAft>
                <a:spcPts val="468"/>
              </a:spcAft>
            </a:pPr>
            <a:r>
              <a:rPr lang="en-GB" sz="853" b="1" noProof="0">
                <a:solidFill>
                  <a:schemeClr val="bg1">
                    <a:lumMod val="50000"/>
                  </a:schemeClr>
                </a:solidFill>
              </a:rPr>
              <a:t>Image placeholders</a:t>
            </a:r>
          </a:p>
          <a:p>
            <a:pPr marL="0" lvl="1" indent="0">
              <a:spcAft>
                <a:spcPts val="452"/>
              </a:spcAft>
            </a:pPr>
            <a:r>
              <a:rPr lang="en-GB" sz="853" noProof="0">
                <a:solidFill>
                  <a:schemeClr val="bg1">
                    <a:lumMod val="50000"/>
                  </a:schemeClr>
                </a:solidFill>
              </a:rPr>
              <a:t>This layout is set with a picture placeholder for photography. To insert an image click on the ‘picture placeholder icon’, navigate to the file and insert.</a:t>
            </a:r>
          </a:p>
          <a:p>
            <a:pPr>
              <a:spcAft>
                <a:spcPts val="452"/>
              </a:spcAft>
            </a:pPr>
            <a:r>
              <a:rPr lang="en-GB" sz="853" b="1" noProof="0">
                <a:solidFill>
                  <a:schemeClr val="bg1">
                    <a:lumMod val="50000"/>
                  </a:schemeClr>
                </a:solidFill>
              </a:rPr>
              <a:t>Cropping image</a:t>
            </a:r>
          </a:p>
          <a:p>
            <a:pPr marL="0" lvl="1" indent="0">
              <a:spcAft>
                <a:spcPts val="452"/>
              </a:spcAft>
            </a:pPr>
            <a:r>
              <a:rPr lang="en-GB" sz="853" noProof="0">
                <a:solidFill>
                  <a:schemeClr val="bg1">
                    <a:lumMod val="50000"/>
                  </a:schemeClr>
                </a:solidFill>
              </a:rPr>
              <a:t>When the image is inserted it may not automatically show the part of the image you want. To change what is shown:</a:t>
            </a:r>
          </a:p>
          <a:p>
            <a:pPr marL="267569" lvl="2" indent="-267569">
              <a:spcAft>
                <a:spcPts val="452"/>
              </a:spcAft>
              <a:buFont typeface="Arial" panose="020B0604020202020204" pitchFamily="34" charset="0"/>
              <a:buChar char="•"/>
            </a:pPr>
            <a:r>
              <a:rPr lang="en-GB" sz="853" noProof="0">
                <a:solidFill>
                  <a:schemeClr val="bg1">
                    <a:lumMod val="50000"/>
                  </a:schemeClr>
                </a:solidFill>
              </a:rPr>
              <a:t>Select the image</a:t>
            </a:r>
          </a:p>
          <a:p>
            <a:pPr marL="267569" lvl="2" indent="-267569">
              <a:spcAft>
                <a:spcPts val="452"/>
              </a:spcAft>
              <a:buFont typeface="Arial" panose="020B0604020202020204" pitchFamily="34" charset="0"/>
              <a:buChar char="•"/>
            </a:pPr>
            <a:r>
              <a:rPr lang="en-GB" sz="853" noProof="0">
                <a:solidFill>
                  <a:schemeClr val="bg1">
                    <a:lumMod val="50000"/>
                  </a:schemeClr>
                </a:solidFill>
              </a:rPr>
              <a:t>Go to ‘Format’ tab</a:t>
            </a:r>
          </a:p>
          <a:p>
            <a:pPr marL="267569" lvl="2" indent="-267569">
              <a:spcAft>
                <a:spcPts val="452"/>
              </a:spcAft>
              <a:buFont typeface="Arial" panose="020B0604020202020204" pitchFamily="34" charset="0"/>
              <a:buChar char="•"/>
            </a:pPr>
            <a:r>
              <a:rPr lang="en-GB" sz="853" noProof="0">
                <a:solidFill>
                  <a:schemeClr val="bg1">
                    <a:lumMod val="50000"/>
                  </a:schemeClr>
                </a:solidFill>
              </a:rPr>
              <a:t>Select ‘Crop’</a:t>
            </a:r>
          </a:p>
          <a:p>
            <a:pPr marL="0" lvl="1" indent="0">
              <a:spcAft>
                <a:spcPts val="452"/>
              </a:spcAft>
            </a:pPr>
            <a:r>
              <a:rPr lang="en-GB" sz="853" noProof="0">
                <a:solidFill>
                  <a:schemeClr val="bg1">
                    <a:lumMod val="50000"/>
                  </a:schemeClr>
                </a:solidFill>
              </a:rPr>
              <a:t>You can now move the image within the placeholder.</a:t>
            </a:r>
          </a:p>
          <a:p>
            <a:pPr>
              <a:spcAft>
                <a:spcPts val="452"/>
              </a:spcAft>
            </a:pPr>
            <a:r>
              <a:rPr lang="en-GB" sz="853" b="1" kern="1200" noProof="0">
                <a:solidFill>
                  <a:schemeClr val="bg1">
                    <a:lumMod val="50000"/>
                  </a:schemeClr>
                </a:solidFill>
                <a:latin typeface="+mn-lt"/>
                <a:ea typeface="+mn-ea"/>
                <a:cs typeface="+mn-cs"/>
              </a:rPr>
              <a:t>Resizing image</a:t>
            </a:r>
          </a:p>
          <a:p>
            <a:pPr marL="0" lvl="1" indent="0">
              <a:spcAft>
                <a:spcPts val="452"/>
              </a:spcAft>
            </a:pPr>
            <a:r>
              <a:rPr lang="en-GB" sz="853" kern="1200" noProof="0">
                <a:solidFill>
                  <a:schemeClr val="bg1">
                    <a:lumMod val="50000"/>
                  </a:schemeClr>
                </a:solidFill>
                <a:latin typeface="+mn-lt"/>
                <a:ea typeface="+mn-ea"/>
                <a:cs typeface="+mn-cs"/>
              </a:rPr>
              <a:t>If you find the size of the shape is too small or big, you can reset the size of the placeholder by:</a:t>
            </a:r>
          </a:p>
          <a:p>
            <a:pPr marL="267569" lvl="2" indent="-267569">
              <a:spcAft>
                <a:spcPts val="452"/>
              </a:spcAft>
              <a:buFont typeface="Arial" panose="020B0604020202020204" pitchFamily="34" charset="0"/>
              <a:buChar char="•"/>
            </a:pPr>
            <a:r>
              <a:rPr lang="en-GB" sz="853" kern="1200" noProof="0">
                <a:solidFill>
                  <a:schemeClr val="bg1">
                    <a:lumMod val="50000"/>
                  </a:schemeClr>
                </a:solidFill>
                <a:latin typeface="+mn-lt"/>
                <a:ea typeface="+mn-ea"/>
                <a:cs typeface="+mn-cs"/>
              </a:rPr>
              <a:t>Right-click on the page</a:t>
            </a:r>
          </a:p>
          <a:p>
            <a:pPr marL="267569" lvl="2" indent="-267569">
              <a:spcAft>
                <a:spcPts val="452"/>
              </a:spcAft>
              <a:buFont typeface="Arial" panose="020B0604020202020204" pitchFamily="34" charset="0"/>
              <a:buChar char="•"/>
            </a:pPr>
            <a:r>
              <a:rPr lang="en-GB" sz="853" kern="1200" noProof="0">
                <a:solidFill>
                  <a:schemeClr val="bg1">
                    <a:lumMod val="50000"/>
                  </a:schemeClr>
                </a:solidFill>
                <a:latin typeface="+mn-lt"/>
                <a:ea typeface="+mn-ea"/>
                <a:cs typeface="+mn-cs"/>
              </a:rPr>
              <a:t>Select ‘reset slide’</a:t>
            </a:r>
          </a:p>
          <a:p>
            <a:pPr marL="267569" lvl="1" indent="-267569">
              <a:spcAft>
                <a:spcPts val="452"/>
              </a:spcAft>
              <a:buFont typeface="Arial" panose="020B0604020202020204" pitchFamily="34" charset="0"/>
              <a:buChar char="•"/>
            </a:pPr>
            <a:r>
              <a:rPr lang="en-GB" sz="853" kern="1200" noProof="0">
                <a:solidFill>
                  <a:schemeClr val="bg1">
                    <a:lumMod val="50000"/>
                  </a:schemeClr>
                </a:solidFill>
                <a:latin typeface="+mn-lt"/>
                <a:ea typeface="+mn-ea"/>
                <a:cs typeface="+mn-cs"/>
              </a:rPr>
              <a:t>Note: Using this action will reset all of the manual formatting on the page</a:t>
            </a:r>
          </a:p>
        </p:txBody>
      </p:sp>
    </p:spTree>
    <p:extLst>
      <p:ext uri="{BB962C8B-B14F-4D97-AF65-F5344CB8AC3E}">
        <p14:creationId xmlns:p14="http://schemas.microsoft.com/office/powerpoint/2010/main" val="28370284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r>
              <a:rPr lang="en-US"/>
              <a:t>Click to edit Master text styles</a:t>
            </a:r>
          </a:p>
        </p:txBody>
      </p:sp>
      <p:pic>
        <p:nvPicPr>
          <p:cNvPr id="9" name="Picture 8">
            <a:extLst>
              <a:ext uri="{FF2B5EF4-FFF2-40B4-BE49-F238E27FC236}">
                <a16:creationId xmlns:a16="http://schemas.microsoft.com/office/drawing/2014/main" id="{9E0884E4-790D-0849-8A73-02723BA090E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1788107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90C2C620-7572-4B4B-9EC2-35F91289E79C}"/>
              </a:ext>
            </a:extLst>
          </p:cNvPr>
          <p:cNvPicPr>
            <a:picLocks noChangeAspect="1"/>
          </p:cNvPicPr>
          <p:nvPr/>
        </p:nvPicPr>
        <p:blipFill>
          <a:blip r:embed="rId2"/>
          <a:srcRect/>
          <a:stretch/>
        </p:blipFill>
        <p:spPr>
          <a:xfrm>
            <a:off x="0" y="0"/>
            <a:ext cx="12192000" cy="6858000"/>
          </a:xfrm>
          <a:prstGeom prst="rect">
            <a:avLst/>
          </a:prstGeom>
        </p:spPr>
      </p:pic>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7" y="2034234"/>
            <a:ext cx="3645338" cy="1655763"/>
          </a:xfrm>
          <a:prstGeom prst="rect">
            <a:avLst/>
          </a:prstGeom>
        </p:spPr>
        <p:txBody>
          <a:bodyPr/>
          <a:lstStyle>
            <a:lvl1pPr marL="0" indent="0">
              <a:buNone/>
              <a:defRPr sz="3600" b="0" i="0">
                <a:solidFill>
                  <a:schemeClr val="bg1"/>
                </a:solidFill>
                <a:latin typeface="Helvetica Neue LT Std 65 Medium" panose="020B0604020202020204" pitchFamily="34" charset="0"/>
              </a:defRPr>
            </a:lvl1pPr>
            <a:lvl2pPr marL="457189" indent="0">
              <a:buNone/>
              <a:defRPr/>
            </a:lvl2pPr>
          </a:lstStyle>
          <a:p>
            <a:pPr lvl="0"/>
            <a:r>
              <a:rPr lang="en-US"/>
              <a:t>Click to edit Master text styles</a:t>
            </a:r>
          </a:p>
        </p:txBody>
      </p:sp>
      <p:pic>
        <p:nvPicPr>
          <p:cNvPr id="6" name="Picture 5">
            <a:extLst>
              <a:ext uri="{FF2B5EF4-FFF2-40B4-BE49-F238E27FC236}">
                <a16:creationId xmlns:a16="http://schemas.microsoft.com/office/drawing/2014/main" id="{E7AA0B1D-EF40-6A47-9A35-39D47E157AE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7667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340-DC34-40A9-AAD0-1975F2301B87}"/>
              </a:ext>
            </a:extLst>
          </p:cNvPr>
          <p:cNvSpPr>
            <a:spLocks noGrp="1"/>
          </p:cNvSpPr>
          <p:nvPr>
            <p:ph type="title"/>
          </p:nvPr>
        </p:nvSpPr>
        <p:spPr/>
        <p:txBody>
          <a:bodyPr/>
          <a:lstStyle/>
          <a:p>
            <a:r>
              <a:rPr lang="en-US"/>
              <a:t>Click to edit Master title style</a:t>
            </a:r>
            <a:endParaRPr lang="en-GB"/>
          </a:p>
        </p:txBody>
      </p:sp>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4" name="Guidance note">
            <a:extLst>
              <a:ext uri="{FF2B5EF4-FFF2-40B4-BE49-F238E27FC236}">
                <a16:creationId xmlns:a16="http://schemas.microsoft.com/office/drawing/2014/main" id="{F560F193-177D-4395-B1BB-A42292DDC151}"/>
              </a:ext>
            </a:extLst>
          </p:cNvPr>
          <p:cNvGrpSpPr/>
          <p:nvPr userDrawn="1"/>
        </p:nvGrpSpPr>
        <p:grpSpPr>
          <a:xfrm>
            <a:off x="12514259" y="-2970"/>
            <a:ext cx="2576459" cy="3511851"/>
            <a:chOff x="10925224" y="286"/>
            <a:chExt cx="2952328" cy="4024464"/>
          </a:xfrm>
        </p:grpSpPr>
        <p:sp>
          <p:nvSpPr>
            <p:cNvPr id="25" name="Guidance note">
              <a:extLst>
                <a:ext uri="{FF2B5EF4-FFF2-40B4-BE49-F238E27FC236}">
                  <a16:creationId xmlns:a16="http://schemas.microsoft.com/office/drawing/2014/main" id="{AF29402F-0B0A-44A5-B263-0C8C1E5B7779}"/>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6" name="Group 25">
              <a:extLst>
                <a:ext uri="{FF2B5EF4-FFF2-40B4-BE49-F238E27FC236}">
                  <a16:creationId xmlns:a16="http://schemas.microsoft.com/office/drawing/2014/main" id="{75E3892D-FEFD-4962-9795-DC2F17463B75}"/>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7" name="Picture 3">
                <a:extLst>
                  <a:ext uri="{FF2B5EF4-FFF2-40B4-BE49-F238E27FC236}">
                    <a16:creationId xmlns:a16="http://schemas.microsoft.com/office/drawing/2014/main" id="{1EE9A39B-0904-456F-B59F-2F4E5512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992D0BE-FA95-458F-8ED2-677D7AE90B42}"/>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42035288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2001" y="1416667"/>
            <a:ext cx="345631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8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5281"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58E090-A402-4396-9C34-AACC618598E9}"/>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9007DA49-FBBA-426F-8BA1-C45A5B9C3B51}"/>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7" name="Group 26">
              <a:extLst>
                <a:ext uri="{FF2B5EF4-FFF2-40B4-BE49-F238E27FC236}">
                  <a16:creationId xmlns:a16="http://schemas.microsoft.com/office/drawing/2014/main" id="{7A2C458C-0867-42D1-96EC-960A20373E5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317CCC4E-121E-4D81-894F-BC8D76CF9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FDB760BE-4E51-4DA4-A2FA-EA5369BB40F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24097611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337301" y="1416051"/>
            <a:ext cx="5402583" cy="4605867"/>
          </a:xfrm>
          <a:solidFill>
            <a:schemeClr val="bg1">
              <a:lumMod val="95000"/>
            </a:schemeClr>
          </a:solidFill>
        </p:spPr>
        <p:txBody>
          <a:bodyPr anchor="ctr">
            <a:noAutofit/>
          </a:bodyPr>
          <a:lstStyle>
            <a:lvl1pPr algn="ctr">
              <a:defRPr/>
            </a:lvl1pPr>
          </a:lstStyle>
          <a:p>
            <a:r>
              <a:rPr lang="en-GB"/>
              <a:t>INSERT PICTURE</a:t>
            </a:r>
          </a:p>
        </p:txBody>
      </p:sp>
      <p:grpSp>
        <p:nvGrpSpPr>
          <p:cNvPr id="22" name="Guidance note">
            <a:extLst>
              <a:ext uri="{FF2B5EF4-FFF2-40B4-BE49-F238E27FC236}">
                <a16:creationId xmlns:a16="http://schemas.microsoft.com/office/drawing/2014/main" id="{01782A72-73F6-4D14-8B35-52467DA934D1}"/>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BA2FA1E4-352E-4936-9547-427ED8A3A4D0}"/>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24" name="Group 23">
              <a:extLst>
                <a:ext uri="{FF2B5EF4-FFF2-40B4-BE49-F238E27FC236}">
                  <a16:creationId xmlns:a16="http://schemas.microsoft.com/office/drawing/2014/main" id="{7CA143A2-801C-4CD0-8D12-326B73247494}"/>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5C9ED126-1C4E-4635-A8FB-BCBFE68F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36520D67-05A8-460E-B163-63A8C5C3076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75627930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3.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4866F-397A-442D-8608-60CDBC114A02}"/>
              </a:ext>
            </a:extLst>
          </p:cNvPr>
          <p:cNvSpPr>
            <a:spLocks noGrp="1"/>
          </p:cNvSpPr>
          <p:nvPr>
            <p:ph type="body" idx="1"/>
          </p:nvPr>
        </p:nvSpPr>
        <p:spPr>
          <a:xfrm>
            <a:off x="431401" y="1414217"/>
            <a:ext cx="11328399" cy="3980577"/>
          </a:xfrm>
          <a:prstGeom prst="rect">
            <a:avLst/>
          </a:prstGeom>
        </p:spPr>
        <p:txBody>
          <a:bodyPr vert="horz" wrap="square" lIns="0" tIns="0" rIns="0" bIns="0" rtlCol="0">
            <a:sp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le Placeholder 3">
            <a:extLst>
              <a:ext uri="{FF2B5EF4-FFF2-40B4-BE49-F238E27FC236}">
                <a16:creationId xmlns:a16="http://schemas.microsoft.com/office/drawing/2014/main" id="{385A9BAF-70C4-4682-9C98-A7480CE7E49F}"/>
              </a:ext>
            </a:extLst>
          </p:cNvPr>
          <p:cNvSpPr>
            <a:spLocks noGrp="1"/>
          </p:cNvSpPr>
          <p:nvPr>
            <p:ph type="title"/>
          </p:nvPr>
        </p:nvSpPr>
        <p:spPr>
          <a:xfrm>
            <a:off x="431401" y="441140"/>
            <a:ext cx="11327999" cy="393955"/>
          </a:xfrm>
          <a:prstGeom prst="rect">
            <a:avLst/>
          </a:prstGeom>
        </p:spPr>
        <p:txBody>
          <a:bodyPr vert="horz" wrap="square" lIns="0" tIns="0" rIns="0" bIns="0" rtlCol="0" anchor="t">
            <a:noAutofit/>
          </a:bodyPr>
          <a:lstStyle/>
          <a:p>
            <a:r>
              <a:rPr lang="en-US"/>
              <a:t>Click to edit Master title style</a:t>
            </a:r>
            <a:endParaRPr lang="en-GB"/>
          </a:p>
        </p:txBody>
      </p:sp>
      <p:sp>
        <p:nvSpPr>
          <p:cNvPr id="6" name="TextBox 5">
            <a:extLst>
              <a:ext uri="{FF2B5EF4-FFF2-40B4-BE49-F238E27FC236}">
                <a16:creationId xmlns:a16="http://schemas.microsoft.com/office/drawing/2014/main" id="{CB375368-3DA2-4068-999A-FD7D5CC1593E}"/>
              </a:ext>
            </a:extLst>
          </p:cNvPr>
          <p:cNvSpPr txBox="1"/>
          <p:nvPr userDrawn="1"/>
        </p:nvSpPr>
        <p:spPr>
          <a:xfrm>
            <a:off x="431801" y="6260793"/>
            <a:ext cx="1113553" cy="246221"/>
          </a:xfrm>
          <a:prstGeom prst="rect">
            <a:avLst/>
          </a:prstGeom>
          <a:noFill/>
        </p:spPr>
        <p:txBody>
          <a:bodyPr wrap="square" lIns="0" tIns="0" rIns="0" bIns="0" rtlCol="0">
            <a:spAutoFit/>
          </a:bodyPr>
          <a:lstStyle/>
          <a:p>
            <a:fld id="{8A64BEAD-2F81-4807-9FB1-B1EFCD142F0E}" type="slidenum">
              <a:rPr lang="en-GB" sz="1600" smtClean="0">
                <a:solidFill>
                  <a:schemeClr val="accent1"/>
                </a:solidFill>
              </a:rPr>
              <a:pPr/>
              <a:t>‹#›</a:t>
            </a:fld>
            <a:endParaRPr lang="en-GB" sz="1600">
              <a:solidFill>
                <a:schemeClr val="accent1"/>
              </a:solidFill>
            </a:endParaRPr>
          </a:p>
        </p:txBody>
      </p:sp>
      <p:pic>
        <p:nvPicPr>
          <p:cNvPr id="8" name="Picture 7">
            <a:extLst>
              <a:ext uri="{FF2B5EF4-FFF2-40B4-BE49-F238E27FC236}">
                <a16:creationId xmlns:a16="http://schemas.microsoft.com/office/drawing/2014/main" id="{17DFA1DF-B17A-476E-B757-42F3AEE3DC4B}"/>
              </a:ext>
            </a:extLst>
          </p:cNvPr>
          <p:cNvPicPr>
            <a:picLocks noChangeAspect="1"/>
          </p:cNvPicPr>
          <p:nvPr userDrawn="1"/>
        </p:nvPicPr>
        <p:blipFill>
          <a:blip r:embed="rId20"/>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759011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900" r:id="rId18"/>
  </p:sldLayoutIdLst>
  <p:txStyles>
    <p:titleStyle>
      <a:lvl1pPr eaLnBrk="1" hangingPunct="1">
        <a:lnSpc>
          <a:spcPct val="80000"/>
        </a:lnSpc>
        <a:defRPr sz="3200" b="1">
          <a:solidFill>
            <a:schemeClr val="accent1"/>
          </a:solidFill>
          <a:latin typeface="+mj-lt"/>
          <a:ea typeface="+mj-ea"/>
          <a:cs typeface="+mj-cs"/>
        </a:defRPr>
      </a:lvl1pPr>
    </p:titleStyle>
    <p:bodyStyle>
      <a:lvl1pPr marL="0" indent="0" eaLnBrk="1" hangingPunct="1">
        <a:spcAft>
          <a:spcPts val="800"/>
        </a:spcAft>
        <a:buFont typeface="Wingdings 2" panose="05020102010507070707" pitchFamily="18" charset="2"/>
        <a:buNone/>
        <a:defRPr sz="2400" b="1">
          <a:solidFill>
            <a:schemeClr val="accent1"/>
          </a:solidFill>
          <a:latin typeface="+mn-lt"/>
          <a:ea typeface="+mn-ea"/>
          <a:cs typeface="+mn-cs"/>
        </a:defRPr>
      </a:lvl1pPr>
      <a:lvl2pPr marL="0" indent="0" eaLnBrk="1" hangingPunct="1">
        <a:spcAft>
          <a:spcPts val="800"/>
        </a:spcAft>
        <a:buFont typeface="Wingdings 2" panose="05020102010507070707" pitchFamily="18" charset="2"/>
        <a:buNone/>
        <a:defRPr sz="2133">
          <a:solidFill>
            <a:schemeClr val="tx1"/>
          </a:solidFill>
          <a:latin typeface="+mn-lt"/>
          <a:ea typeface="+mn-ea"/>
          <a:cs typeface="+mn-cs"/>
        </a:defRPr>
      </a:lvl2pPr>
      <a:lvl3pPr marL="239994" indent="-239994" eaLnBrk="1" hangingPunct="1">
        <a:spcAft>
          <a:spcPts val="800"/>
        </a:spcAft>
        <a:buClr>
          <a:schemeClr val="accent1"/>
        </a:buClr>
        <a:buFont typeface="Wingdings 2" panose="05020102010507070707" pitchFamily="18" charset="2"/>
        <a:buChar char=""/>
        <a:defRPr sz="2133">
          <a:solidFill>
            <a:schemeClr val="tx1"/>
          </a:solidFill>
          <a:latin typeface="+mn-lt"/>
          <a:ea typeface="+mn-ea"/>
          <a:cs typeface="+mn-cs"/>
        </a:defRPr>
      </a:lvl3pPr>
      <a:lvl4pPr marL="479988"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4pPr>
      <a:lvl5pPr marL="719982"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5pPr>
      <a:lvl6pPr marL="239994" indent="-239994" eaLnBrk="1" hangingPunct="1">
        <a:spcAft>
          <a:spcPts val="800"/>
        </a:spcAft>
        <a:buFont typeface="+mj-lt"/>
        <a:buAutoNum type="arabicPeriod"/>
        <a:defRPr sz="2133">
          <a:solidFill>
            <a:schemeClr val="tx1"/>
          </a:solidFill>
          <a:latin typeface="+mn-lt"/>
          <a:ea typeface="+mn-ea"/>
          <a:cs typeface="+mn-cs"/>
        </a:defRPr>
      </a:lvl6pPr>
      <a:lvl7pPr marL="479988" indent="-239994" eaLnBrk="1" hangingPunct="1">
        <a:spcAft>
          <a:spcPts val="800"/>
        </a:spcAft>
        <a:buFont typeface="+mj-lt"/>
        <a:buAutoNum type="alphaLcPeriod"/>
        <a:defRPr sz="2133">
          <a:solidFill>
            <a:schemeClr val="tx1"/>
          </a:solidFill>
          <a:latin typeface="+mn-lt"/>
          <a:ea typeface="+mn-ea"/>
          <a:cs typeface="+mn-cs"/>
        </a:defRPr>
      </a:lvl7pPr>
      <a:lvl8pPr marL="719982" indent="-239994" eaLnBrk="1" hangingPunct="1">
        <a:spcAft>
          <a:spcPts val="800"/>
        </a:spcAft>
        <a:buFont typeface="+mj-lt"/>
        <a:buAutoNum type="romanLcPeriod"/>
        <a:defRPr sz="2133">
          <a:solidFill>
            <a:schemeClr val="tx1"/>
          </a:solidFill>
          <a:latin typeface="+mn-lt"/>
          <a:ea typeface="+mn-ea"/>
          <a:cs typeface="+mn-cs"/>
        </a:defRPr>
      </a:lvl8pPr>
      <a:lvl9pPr marL="0" indent="0" eaLnBrk="1" hangingPunct="1">
        <a:spcAft>
          <a:spcPts val="800"/>
        </a:spcAft>
        <a:defRPr sz="3200">
          <a:solidFill>
            <a:schemeClr val="accent1"/>
          </a:solidFill>
          <a:latin typeface="+mn-lt"/>
          <a:ea typeface="+mn-ea"/>
          <a:cs typeface="+mn-cs"/>
        </a:defRPr>
      </a:lvl9pPr>
    </p:bodyStyle>
    <p:otherStyle>
      <a:lvl1pPr marL="0" eaLnBrk="1" hangingPunct="1">
        <a:defRPr>
          <a:latin typeface="+mn-lt"/>
          <a:ea typeface="+mn-ea"/>
          <a:cs typeface="+mn-cs"/>
        </a:defRPr>
      </a:lvl1pPr>
      <a:lvl2pPr marL="277240" eaLnBrk="1" hangingPunct="1">
        <a:defRPr>
          <a:latin typeface="+mn-lt"/>
          <a:ea typeface="+mn-ea"/>
          <a:cs typeface="+mn-cs"/>
        </a:defRPr>
      </a:lvl2pPr>
      <a:lvl3pPr marL="554478" eaLnBrk="1" hangingPunct="1">
        <a:defRPr>
          <a:latin typeface="+mn-lt"/>
          <a:ea typeface="+mn-ea"/>
          <a:cs typeface="+mn-cs"/>
        </a:defRPr>
      </a:lvl3pPr>
      <a:lvl4pPr marL="831718" eaLnBrk="1" hangingPunct="1">
        <a:defRPr>
          <a:latin typeface="+mn-lt"/>
          <a:ea typeface="+mn-ea"/>
          <a:cs typeface="+mn-cs"/>
        </a:defRPr>
      </a:lvl4pPr>
      <a:lvl5pPr marL="1108956" eaLnBrk="1" hangingPunct="1">
        <a:defRPr>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p:otherStyle>
  </p:txStyles>
  <p:extLst>
    <p:ext uri="{27BBF7A9-308A-43DC-89C8-2F10F3537804}">
      <p15:sldGuideLst xmlns:p15="http://schemas.microsoft.com/office/powerpoint/2012/main">
        <p15:guide id="2" orient="horz" pos="667">
          <p15:clr>
            <a:srgbClr val="F26B43"/>
          </p15:clr>
        </p15:guide>
        <p15:guide id="7" pos="1837">
          <p15:clr>
            <a:srgbClr val="F26B43"/>
          </p15:clr>
        </p15:guide>
        <p15:guide id="8" pos="2064">
          <p15:clr>
            <a:srgbClr val="F26B43"/>
          </p15:clr>
        </p15:guide>
        <p15:guide id="9" pos="3696">
          <p15:clr>
            <a:srgbClr val="F26B43"/>
          </p15:clr>
        </p15:guide>
        <p15:guide id="10" pos="3923">
          <p15:clr>
            <a:srgbClr val="F26B43"/>
          </p15:clr>
        </p15:guide>
        <p15:guide id="12" pos="2767">
          <p15:clr>
            <a:srgbClr val="F26B43"/>
          </p15:clr>
        </p15:guide>
        <p15:guide id="13" pos="2993">
          <p15:clr>
            <a:srgbClr val="F26B43"/>
          </p15:clr>
        </p15:guide>
        <p15:guide id="14" orient="horz" pos="1053">
          <p15:clr>
            <a:srgbClr val="F26B43"/>
          </p15:clr>
        </p15:guide>
        <p15:guide id="15" orient="horz" pos="350">
          <p15:clr>
            <a:srgbClr val="F26B43"/>
          </p15:clr>
        </p15:guide>
        <p15:guide id="16" orient="horz" pos="2845">
          <p15:clr>
            <a:srgbClr val="F26B43"/>
          </p15:clr>
        </p15:guide>
        <p15:guide id="17" pos="5556">
          <p15:clr>
            <a:srgbClr val="F26B43"/>
          </p15:clr>
        </p15:guide>
        <p15:guide id="18" orient="horz" pos="3049">
          <p15:clr>
            <a:srgbClr val="F26B43"/>
          </p15:clr>
        </p15:guide>
        <p15:guide id="19" pos="2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7152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4117" r:id="rId28"/>
    <p:sldLayoutId id="2147484118" r:id="rId29"/>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4866F-397A-442D-8608-60CDBC114A02}"/>
              </a:ext>
            </a:extLst>
          </p:cNvPr>
          <p:cNvSpPr>
            <a:spLocks noGrp="1"/>
          </p:cNvSpPr>
          <p:nvPr>
            <p:ph type="body" idx="1"/>
          </p:nvPr>
        </p:nvSpPr>
        <p:spPr>
          <a:xfrm>
            <a:off x="431401" y="1414217"/>
            <a:ext cx="11328399" cy="209262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3">
            <a:extLst>
              <a:ext uri="{FF2B5EF4-FFF2-40B4-BE49-F238E27FC236}">
                <a16:creationId xmlns:a16="http://schemas.microsoft.com/office/drawing/2014/main" id="{385A9BAF-70C4-4682-9C98-A7480CE7E49F}"/>
              </a:ext>
            </a:extLst>
          </p:cNvPr>
          <p:cNvSpPr>
            <a:spLocks noGrp="1"/>
          </p:cNvSpPr>
          <p:nvPr>
            <p:ph type="title"/>
          </p:nvPr>
        </p:nvSpPr>
        <p:spPr>
          <a:xfrm>
            <a:off x="431401" y="441140"/>
            <a:ext cx="11327999" cy="393955"/>
          </a:xfrm>
          <a:prstGeom prst="rect">
            <a:avLst/>
          </a:prstGeom>
        </p:spPr>
        <p:txBody>
          <a:bodyPr vert="horz" wrap="square" lIns="0" tIns="0" rIns="0" bIns="0" rtlCol="0" anchor="t">
            <a:noAutofit/>
          </a:bodyPr>
          <a:lstStyle/>
          <a:p>
            <a:r>
              <a:rPr lang="en-US"/>
              <a:t>Click to edit Master title style</a:t>
            </a:r>
            <a:endParaRPr lang="en-GB"/>
          </a:p>
        </p:txBody>
      </p:sp>
      <p:sp>
        <p:nvSpPr>
          <p:cNvPr id="6" name="TextBox 5">
            <a:extLst>
              <a:ext uri="{FF2B5EF4-FFF2-40B4-BE49-F238E27FC236}">
                <a16:creationId xmlns:a16="http://schemas.microsoft.com/office/drawing/2014/main" id="{CB375368-3DA2-4068-999A-FD7D5CC1593E}"/>
              </a:ext>
            </a:extLst>
          </p:cNvPr>
          <p:cNvSpPr txBox="1"/>
          <p:nvPr/>
        </p:nvSpPr>
        <p:spPr>
          <a:xfrm>
            <a:off x="431801" y="6260793"/>
            <a:ext cx="1113553" cy="246221"/>
          </a:xfrm>
          <a:prstGeom prst="rect">
            <a:avLst/>
          </a:prstGeom>
          <a:noFill/>
        </p:spPr>
        <p:txBody>
          <a:bodyPr wrap="square" lIns="0" tIns="0" rIns="0" bIns="0" rtlCol="0">
            <a:spAutoFit/>
          </a:bodyPr>
          <a:lstStyle/>
          <a:p>
            <a:fld id="{8A64BEAD-2F81-4807-9FB1-B1EFCD142F0E}" type="slidenum">
              <a:rPr lang="en-GB" sz="1600" smtClean="0">
                <a:solidFill>
                  <a:schemeClr val="accent1"/>
                </a:solidFill>
              </a:rPr>
              <a:pPr/>
              <a:t>‹#›</a:t>
            </a:fld>
            <a:endParaRPr lang="en-GB" sz="1600">
              <a:solidFill>
                <a:schemeClr val="accent1"/>
              </a:solidFill>
            </a:endParaRPr>
          </a:p>
        </p:txBody>
      </p:sp>
      <p:pic>
        <p:nvPicPr>
          <p:cNvPr id="8" name="Picture 7">
            <a:extLst>
              <a:ext uri="{FF2B5EF4-FFF2-40B4-BE49-F238E27FC236}">
                <a16:creationId xmlns:a16="http://schemas.microsoft.com/office/drawing/2014/main" id="{17DFA1DF-B17A-476E-B757-42F3AEE3DC4B}"/>
              </a:ext>
            </a:extLst>
          </p:cNvPr>
          <p:cNvPicPr>
            <a:picLocks noChangeAspect="1"/>
          </p:cNvPicPr>
          <p:nvPr/>
        </p:nvPicPr>
        <p:blipFill>
          <a:blip r:embed="rId2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109756459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Lst>
  <p:txStyles>
    <p:titleStyle>
      <a:lvl1pPr eaLnBrk="1" hangingPunct="1">
        <a:lnSpc>
          <a:spcPct val="80000"/>
        </a:lnSpc>
        <a:defRPr sz="3200" b="1">
          <a:solidFill>
            <a:schemeClr val="accent1"/>
          </a:solidFill>
          <a:latin typeface="+mj-lt"/>
          <a:ea typeface="+mj-ea"/>
          <a:cs typeface="+mj-cs"/>
        </a:defRPr>
      </a:lvl1pPr>
    </p:titleStyle>
    <p:bodyStyle>
      <a:lvl1pPr marL="0" indent="0" eaLnBrk="1" hangingPunct="1">
        <a:spcAft>
          <a:spcPts val="800"/>
        </a:spcAft>
        <a:buFont typeface="Wingdings 2" panose="05020102010507070707" pitchFamily="18" charset="2"/>
        <a:buNone/>
        <a:defRPr sz="2400" b="1">
          <a:solidFill>
            <a:schemeClr val="accent1"/>
          </a:solidFill>
          <a:latin typeface="+mn-lt"/>
          <a:ea typeface="+mn-ea"/>
          <a:cs typeface="+mn-cs"/>
        </a:defRPr>
      </a:lvl1pPr>
      <a:lvl2pPr marL="0" indent="0" eaLnBrk="1" hangingPunct="1">
        <a:spcAft>
          <a:spcPts val="800"/>
        </a:spcAft>
        <a:buFont typeface="Wingdings 2" panose="05020102010507070707" pitchFamily="18" charset="2"/>
        <a:buNone/>
        <a:defRPr sz="2133">
          <a:solidFill>
            <a:schemeClr val="tx1"/>
          </a:solidFill>
          <a:latin typeface="+mn-lt"/>
          <a:ea typeface="+mn-ea"/>
          <a:cs typeface="+mn-cs"/>
        </a:defRPr>
      </a:lvl2pPr>
      <a:lvl3pPr marL="239994" indent="-239994" eaLnBrk="1" hangingPunct="1">
        <a:spcAft>
          <a:spcPts val="800"/>
        </a:spcAft>
        <a:buClr>
          <a:schemeClr val="accent1"/>
        </a:buClr>
        <a:buFont typeface="Wingdings 2" panose="05020102010507070707" pitchFamily="18" charset="2"/>
        <a:buChar char=""/>
        <a:defRPr sz="2133">
          <a:solidFill>
            <a:schemeClr val="tx1"/>
          </a:solidFill>
          <a:latin typeface="+mn-lt"/>
          <a:ea typeface="+mn-ea"/>
          <a:cs typeface="+mn-cs"/>
        </a:defRPr>
      </a:lvl3pPr>
      <a:lvl4pPr marL="479988"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4pPr>
      <a:lvl5pPr marL="719982"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5pPr>
      <a:lvl6pPr marL="239994" indent="-239994" eaLnBrk="1" hangingPunct="1">
        <a:spcAft>
          <a:spcPts val="800"/>
        </a:spcAft>
        <a:buFont typeface="+mj-lt"/>
        <a:buAutoNum type="arabicPeriod"/>
        <a:defRPr sz="2133">
          <a:solidFill>
            <a:schemeClr val="tx1"/>
          </a:solidFill>
          <a:latin typeface="+mn-lt"/>
          <a:ea typeface="+mn-ea"/>
          <a:cs typeface="+mn-cs"/>
        </a:defRPr>
      </a:lvl6pPr>
      <a:lvl7pPr marL="479988" indent="-239994" eaLnBrk="1" hangingPunct="1">
        <a:spcAft>
          <a:spcPts val="800"/>
        </a:spcAft>
        <a:buFont typeface="+mj-lt"/>
        <a:buAutoNum type="alphaLcPeriod"/>
        <a:defRPr sz="2133">
          <a:solidFill>
            <a:schemeClr val="tx1"/>
          </a:solidFill>
          <a:latin typeface="+mn-lt"/>
          <a:ea typeface="+mn-ea"/>
          <a:cs typeface="+mn-cs"/>
        </a:defRPr>
      </a:lvl7pPr>
      <a:lvl8pPr marL="719982" indent="-239994" eaLnBrk="1" hangingPunct="1">
        <a:spcAft>
          <a:spcPts val="800"/>
        </a:spcAft>
        <a:buFont typeface="+mj-lt"/>
        <a:buAutoNum type="romanLcPeriod"/>
        <a:defRPr sz="2133">
          <a:solidFill>
            <a:schemeClr val="tx1"/>
          </a:solidFill>
          <a:latin typeface="+mn-lt"/>
          <a:ea typeface="+mn-ea"/>
          <a:cs typeface="+mn-cs"/>
        </a:defRPr>
      </a:lvl8pPr>
      <a:lvl9pPr marL="0" indent="0" eaLnBrk="1" hangingPunct="1">
        <a:spcAft>
          <a:spcPts val="800"/>
        </a:spcAft>
        <a:defRPr sz="3200">
          <a:solidFill>
            <a:schemeClr val="accent1"/>
          </a:solidFill>
          <a:latin typeface="+mn-lt"/>
          <a:ea typeface="+mn-ea"/>
          <a:cs typeface="+mn-cs"/>
        </a:defRPr>
      </a:lvl9pPr>
    </p:bodyStyle>
    <p:otherStyle>
      <a:lvl1pPr marL="0" eaLnBrk="1" hangingPunct="1">
        <a:defRPr>
          <a:latin typeface="+mn-lt"/>
          <a:ea typeface="+mn-ea"/>
          <a:cs typeface="+mn-cs"/>
        </a:defRPr>
      </a:lvl1pPr>
      <a:lvl2pPr marL="277240" eaLnBrk="1" hangingPunct="1">
        <a:defRPr>
          <a:latin typeface="+mn-lt"/>
          <a:ea typeface="+mn-ea"/>
          <a:cs typeface="+mn-cs"/>
        </a:defRPr>
      </a:lvl2pPr>
      <a:lvl3pPr marL="554478" eaLnBrk="1" hangingPunct="1">
        <a:defRPr>
          <a:latin typeface="+mn-lt"/>
          <a:ea typeface="+mn-ea"/>
          <a:cs typeface="+mn-cs"/>
        </a:defRPr>
      </a:lvl3pPr>
      <a:lvl4pPr marL="831718" eaLnBrk="1" hangingPunct="1">
        <a:defRPr>
          <a:latin typeface="+mn-lt"/>
          <a:ea typeface="+mn-ea"/>
          <a:cs typeface="+mn-cs"/>
        </a:defRPr>
      </a:lvl4pPr>
      <a:lvl5pPr marL="1108956" eaLnBrk="1" hangingPunct="1">
        <a:defRPr>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p:otherStyle>
  </p:txStyles>
  <p:extLst>
    <p:ext uri="{27BBF7A9-308A-43DC-89C8-2F10F3537804}">
      <p15:sldGuideLst xmlns:p15="http://schemas.microsoft.com/office/powerpoint/2012/main">
        <p15:guide id="2" orient="horz" pos="667">
          <p15:clr>
            <a:srgbClr val="F26B43"/>
          </p15:clr>
        </p15:guide>
        <p15:guide id="7" pos="1837">
          <p15:clr>
            <a:srgbClr val="F26B43"/>
          </p15:clr>
        </p15:guide>
        <p15:guide id="8" pos="2064">
          <p15:clr>
            <a:srgbClr val="F26B43"/>
          </p15:clr>
        </p15:guide>
        <p15:guide id="9" pos="3696">
          <p15:clr>
            <a:srgbClr val="F26B43"/>
          </p15:clr>
        </p15:guide>
        <p15:guide id="10" pos="3923">
          <p15:clr>
            <a:srgbClr val="F26B43"/>
          </p15:clr>
        </p15:guide>
        <p15:guide id="12" pos="2767">
          <p15:clr>
            <a:srgbClr val="F26B43"/>
          </p15:clr>
        </p15:guide>
        <p15:guide id="13" pos="2993">
          <p15:clr>
            <a:srgbClr val="F26B43"/>
          </p15:clr>
        </p15:guide>
        <p15:guide id="14" orient="horz" pos="1053">
          <p15:clr>
            <a:srgbClr val="F26B43"/>
          </p15:clr>
        </p15:guide>
        <p15:guide id="15" orient="horz" pos="350">
          <p15:clr>
            <a:srgbClr val="F26B43"/>
          </p15:clr>
        </p15:guide>
        <p15:guide id="16" orient="horz" pos="2845">
          <p15:clr>
            <a:srgbClr val="F26B43"/>
          </p15:clr>
        </p15:guide>
        <p15:guide id="17" pos="5556">
          <p15:clr>
            <a:srgbClr val="F26B43"/>
          </p15:clr>
        </p15:guide>
        <p15:guide id="18" orient="horz" pos="3049">
          <p15:clr>
            <a:srgbClr val="F26B43"/>
          </p15:clr>
        </p15:guide>
        <p15:guide id="19" pos="2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www.nationalgrideso.com/industry-information/codes/cusc/modifications/cmp314-updating-cusc-align-power-available-grid-code" TargetMode="External"/><Relationship Id="rId2" Type="http://schemas.openxmlformats.org/officeDocument/2006/relationships/hyperlink" Target="https://www.nationalgrideso.com/industry-information/codes/gc/modifications/gc0063-power-available" TargetMode="Externa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hyperlink" Target="https://www.ofgem.gov.uk/publications/decision-reject-amendment-terms-and-conditions-related-balancing-relation-proposed-balancing-reserve-service"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hyperlink" Target="mailto:vicci.page@nationalgrideso.com" TargetMode="External"/><Relationship Id="rId2" Type="http://schemas.openxmlformats.org/officeDocument/2006/relationships/hyperlink" Target="mailto:box.futureofbalancingservices@nationalgrideso.com" TargetMode="Externa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hyperlink" Target="https://www.nationalgrideso.com/document/271856/download" TargetMode="External"/><Relationship Id="rId2" Type="http://schemas.openxmlformats.org/officeDocument/2006/relationships/hyperlink" Target="https://www.nationalgrideso.com/document/275926/download" TargetMode="External"/><Relationship Id="rId1" Type="http://schemas.openxmlformats.org/officeDocument/2006/relationships/slideLayout" Target="../slideLayouts/slideLayout40.xml"/><Relationship Id="rId4" Type="http://schemas.openxmlformats.org/officeDocument/2006/relationships/hyperlink" Target="https://players.brightcove.net/867903724001/default_default/index.html?videoId=631437863911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clouds in the dirt&#10;&#10;Description automatically generated">
            <a:extLst>
              <a:ext uri="{FF2B5EF4-FFF2-40B4-BE49-F238E27FC236}">
                <a16:creationId xmlns:a16="http://schemas.microsoft.com/office/drawing/2014/main" id="{F0B9F2BF-5385-407E-82E0-920EBD133D6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 Placeholder 13">
            <a:extLst>
              <a:ext uri="{FF2B5EF4-FFF2-40B4-BE49-F238E27FC236}">
                <a16:creationId xmlns:a16="http://schemas.microsoft.com/office/drawing/2014/main" id="{FA63948A-998C-8341-9F41-20495EAF223D}"/>
              </a:ext>
            </a:extLst>
          </p:cNvPr>
          <p:cNvSpPr txBox="1">
            <a:spLocks/>
          </p:cNvSpPr>
          <p:nvPr/>
        </p:nvSpPr>
        <p:spPr>
          <a:xfrm>
            <a:off x="166384" y="5202237"/>
            <a:ext cx="10538562" cy="1655763"/>
          </a:xfrm>
          <a:prstGeom prst="rect">
            <a:avLst/>
          </a:prstGeom>
        </p:spPr>
        <p:txBody>
          <a:bodyPr vert="horz" lIns="91440" tIns="45720" rIns="91440" bIns="45720" rtlCol="0" anchor="ctr"/>
          <a:lstStyle>
            <a:defPPr>
              <a:defRPr lang="en-US"/>
            </a:defPPr>
            <a:lvl1pPr marL="0" indent="0" algn="l" defTabSz="914400" rtl="0" eaLnBrk="1" latinLnBrk="0" hangingPunct="1">
              <a:buNone/>
              <a:defRPr sz="3600" b="0" i="0" kern="1200">
                <a:solidFill>
                  <a:srgbClr val="FFCE2C"/>
                </a:solidFill>
                <a:latin typeface="Helvetica Neue LT Std 65 Medium" panose="020B0604020202020204" pitchFamily="34" charset="0"/>
                <a:ea typeface="+mn-ea"/>
                <a:cs typeface="+mn-cs"/>
              </a:defRPr>
            </a:lvl1pPr>
            <a:lvl2pPr marL="457189" indent="0" algn="l" defTabSz="914400" rtl="0" eaLnBrk="1" latinLnBrk="0" hangingPunct="1">
              <a:buNone/>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4800">
                <a:latin typeface="Helvetica Neue LT Std 65 Medium"/>
              </a:rPr>
              <a:t>Balancing Reserve – Call for Input</a:t>
            </a:r>
          </a:p>
          <a:p>
            <a:pPr defTabSz="1219170"/>
            <a:r>
              <a:rPr lang="en-GB" sz="2800">
                <a:solidFill>
                  <a:schemeClr val="bg1"/>
                </a:solidFill>
                <a:latin typeface="Helvetica Neue LT Std 65 Medium"/>
              </a:rPr>
              <a:t>May 2023</a:t>
            </a:r>
          </a:p>
        </p:txBody>
      </p:sp>
    </p:spTree>
    <p:extLst>
      <p:ext uri="{BB962C8B-B14F-4D97-AF65-F5344CB8AC3E}">
        <p14:creationId xmlns:p14="http://schemas.microsoft.com/office/powerpoint/2010/main" val="266879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F2C96E-44DB-6A48-B178-9AB747565E3B}"/>
              </a:ext>
            </a:extLst>
          </p:cNvPr>
          <p:cNvSpPr/>
          <p:nvPr/>
        </p:nvSpPr>
        <p:spPr>
          <a:xfrm>
            <a:off x="6741911" y="3352800"/>
            <a:ext cx="4673599" cy="8959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7D840FB-AC15-F238-DD3A-55CD277140FC}"/>
              </a:ext>
            </a:extLst>
          </p:cNvPr>
          <p:cNvSpPr/>
          <p:nvPr/>
        </p:nvSpPr>
        <p:spPr>
          <a:xfrm>
            <a:off x="914400" y="3352800"/>
            <a:ext cx="4673599" cy="8959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CF95D7E0-D266-86B7-A2B5-791392C9167E}"/>
              </a:ext>
            </a:extLst>
          </p:cNvPr>
          <p:cNvSpPr>
            <a:spLocks noGrp="1"/>
          </p:cNvSpPr>
          <p:nvPr>
            <p:ph type="body" sz="quarter" idx="12"/>
          </p:nvPr>
        </p:nvSpPr>
        <p:spPr>
          <a:xfrm>
            <a:off x="624089" y="1020759"/>
            <a:ext cx="10962294" cy="4146259"/>
          </a:xfrm>
        </p:spPr>
        <p:txBody>
          <a:bodyPr lIns="91440" tIns="45720" rIns="91440" bIns="45720" numCol="1" anchor="t"/>
          <a:lstStyle/>
          <a:p>
            <a:r>
              <a:rPr lang="en-GB" sz="1800">
                <a:solidFill>
                  <a:schemeClr val="tx1"/>
                </a:solidFill>
                <a:latin typeface="12 pt. Helvetica* 45 Light   02" panose="02000403000000020004" pitchFamily="2" charset="0"/>
              </a:rPr>
              <a:t>We received feedback through the Article 18 consultation process that the definition of headroom for Power Park Modules (PPMs) for the purpose of performance monitoring needed to be revised following the changes to the definition of Maximum Export Limit (MEL) introduced through Code Modifications</a:t>
            </a:r>
            <a:r>
              <a:rPr lang="en-GB" sz="1500"/>
              <a:t> </a:t>
            </a:r>
            <a:r>
              <a:rPr lang="en-GB" sz="1500">
                <a:hlinkClick r:id="rId2"/>
              </a:rPr>
              <a:t>GC0063</a:t>
            </a:r>
            <a:r>
              <a:rPr lang="en-GB" sz="1500"/>
              <a:t> </a:t>
            </a:r>
            <a:r>
              <a:rPr lang="en-GB" sz="1800">
                <a:solidFill>
                  <a:schemeClr val="tx1"/>
                </a:solidFill>
                <a:latin typeface="12 pt. Helvetica* 45 Light   02" panose="02000403000000020004" pitchFamily="2" charset="0"/>
              </a:rPr>
              <a:t>and </a:t>
            </a:r>
            <a:r>
              <a:rPr lang="en-GB" sz="1500">
                <a:hlinkClick r:id="rId3"/>
              </a:rPr>
              <a:t>CMP314</a:t>
            </a:r>
            <a:r>
              <a:rPr lang="en-GB" sz="1500"/>
              <a:t>.</a:t>
            </a:r>
          </a:p>
        </p:txBody>
      </p:sp>
      <p:sp>
        <p:nvSpPr>
          <p:cNvPr id="2" name="Rectangle 1">
            <a:extLst>
              <a:ext uri="{FF2B5EF4-FFF2-40B4-BE49-F238E27FC236}">
                <a16:creationId xmlns:a16="http://schemas.microsoft.com/office/drawing/2014/main" id="{46A79934-3F19-FD27-86D6-AB3E6CE18611}"/>
              </a:ext>
            </a:extLst>
          </p:cNvPr>
          <p:cNvSpPr/>
          <p:nvPr/>
        </p:nvSpPr>
        <p:spPr>
          <a:xfrm>
            <a:off x="748146" y="2161304"/>
            <a:ext cx="4978400" cy="2937169"/>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299E404-E27B-6C03-0FAE-AC2276901E01}"/>
              </a:ext>
            </a:extLst>
          </p:cNvPr>
          <p:cNvSpPr/>
          <p:nvPr/>
        </p:nvSpPr>
        <p:spPr>
          <a:xfrm>
            <a:off x="6589511" y="2161304"/>
            <a:ext cx="4978400" cy="2937169"/>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3383860-6636-B896-E142-CBC6A51FFB5D}"/>
              </a:ext>
            </a:extLst>
          </p:cNvPr>
          <p:cNvSpPr txBox="1"/>
          <p:nvPr/>
        </p:nvSpPr>
        <p:spPr>
          <a:xfrm>
            <a:off x="914401" y="1976638"/>
            <a:ext cx="1727199" cy="369332"/>
          </a:xfrm>
          <a:prstGeom prst="rect">
            <a:avLst/>
          </a:prstGeom>
          <a:solidFill>
            <a:schemeClr val="bg1"/>
          </a:solidFill>
        </p:spPr>
        <p:txBody>
          <a:bodyPr wrap="square" rtlCol="0">
            <a:spAutoFit/>
          </a:bodyPr>
          <a:lstStyle/>
          <a:p>
            <a:pPr algn="ctr"/>
            <a:r>
              <a:rPr lang="en-GB" b="1">
                <a:solidFill>
                  <a:schemeClr val="accent4"/>
                </a:solidFill>
                <a:latin typeface="12 pt. Helvetica* 45 Light   02" panose="02000403000000020004" pitchFamily="2" charset="0"/>
                <a:ea typeface="12 pt. Helvetica* 45 Light   02" panose="02000403000000020004" pitchFamily="2" charset="0"/>
              </a:rPr>
              <a:t>Old Definition</a:t>
            </a:r>
            <a:endParaRPr lang="en-GB" sz="2800" b="1">
              <a:solidFill>
                <a:schemeClr val="accent4"/>
              </a:solidFill>
              <a:latin typeface="12 pt. Helvetica* 45 Light   02" panose="02000403000000020004" pitchFamily="2" charset="0"/>
              <a:ea typeface="12 pt. Helvetica* 45 Light   02" panose="02000403000000020004" pitchFamily="2" charset="0"/>
            </a:endParaRPr>
          </a:p>
        </p:txBody>
      </p:sp>
      <p:sp>
        <p:nvSpPr>
          <p:cNvPr id="7" name="TextBox 6">
            <a:extLst>
              <a:ext uri="{FF2B5EF4-FFF2-40B4-BE49-F238E27FC236}">
                <a16:creationId xmlns:a16="http://schemas.microsoft.com/office/drawing/2014/main" id="{81EECF37-0FB9-0EB4-5272-43D1609AD9B7}"/>
              </a:ext>
            </a:extLst>
          </p:cNvPr>
          <p:cNvSpPr txBox="1"/>
          <p:nvPr/>
        </p:nvSpPr>
        <p:spPr>
          <a:xfrm>
            <a:off x="6756401" y="1976638"/>
            <a:ext cx="1727199" cy="369332"/>
          </a:xfrm>
          <a:prstGeom prst="rect">
            <a:avLst/>
          </a:prstGeom>
          <a:solidFill>
            <a:schemeClr val="bg1"/>
          </a:solidFill>
        </p:spPr>
        <p:txBody>
          <a:bodyPr wrap="square" rtlCol="0">
            <a:spAutoFit/>
          </a:bodyPr>
          <a:lstStyle/>
          <a:p>
            <a:pPr algn="ctr"/>
            <a:r>
              <a:rPr lang="en-GB" b="1">
                <a:solidFill>
                  <a:schemeClr val="accent4"/>
                </a:solidFill>
                <a:latin typeface="12 pt. Helvetica* 45 Light   02" panose="02000403000000020004" pitchFamily="2" charset="0"/>
                <a:ea typeface="12 pt. Helvetica* 45 Light   02" panose="02000403000000020004" pitchFamily="2" charset="0"/>
              </a:rPr>
              <a:t>New Definition</a:t>
            </a:r>
            <a:endParaRPr lang="en-GB" sz="2800" b="1">
              <a:solidFill>
                <a:schemeClr val="accent4"/>
              </a:solidFill>
              <a:latin typeface="12 pt. Helvetica* 45 Light   02" panose="02000403000000020004" pitchFamily="2" charset="0"/>
              <a:ea typeface="12 pt. Helvetica* 45 Light   02" panose="02000403000000020004" pitchFamily="2" charset="0"/>
            </a:endParaRPr>
          </a:p>
        </p:txBody>
      </p:sp>
      <p:sp>
        <p:nvSpPr>
          <p:cNvPr id="8" name="Rectangle: Rounded Corners 7">
            <a:extLst>
              <a:ext uri="{FF2B5EF4-FFF2-40B4-BE49-F238E27FC236}">
                <a16:creationId xmlns:a16="http://schemas.microsoft.com/office/drawing/2014/main" id="{24E6CBDB-02AD-8699-D64E-4991D6C0AEDD}"/>
              </a:ext>
            </a:extLst>
          </p:cNvPr>
          <p:cNvSpPr/>
          <p:nvPr/>
        </p:nvSpPr>
        <p:spPr>
          <a:xfrm>
            <a:off x="785091" y="5379003"/>
            <a:ext cx="10474036" cy="698821"/>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b="1"/>
              <a:t>Call for input: </a:t>
            </a:r>
            <a:r>
              <a:rPr lang="en-GB"/>
              <a:t>Do you agree with this change? If not, please provide more information.</a:t>
            </a:r>
          </a:p>
        </p:txBody>
      </p:sp>
      <p:sp>
        <p:nvSpPr>
          <p:cNvPr id="11" name="Title 3">
            <a:extLst>
              <a:ext uri="{FF2B5EF4-FFF2-40B4-BE49-F238E27FC236}">
                <a16:creationId xmlns:a16="http://schemas.microsoft.com/office/drawing/2014/main" id="{F7A89574-020B-78E2-9B5C-BED47EA2877B}"/>
              </a:ext>
            </a:extLst>
          </p:cNvPr>
          <p:cNvSpPr>
            <a:spLocks noGrp="1"/>
          </p:cNvSpPr>
          <p:nvPr>
            <p:ph type="title"/>
          </p:nvPr>
        </p:nvSpPr>
        <p:spPr>
          <a:xfrm>
            <a:off x="487751" y="282564"/>
            <a:ext cx="8073820" cy="637747"/>
          </a:xfrm>
        </p:spPr>
        <p:txBody>
          <a:bodyPr/>
          <a:lstStyle/>
          <a:p>
            <a:r>
              <a:rPr lang="en-GB"/>
              <a:t>Consultation Feedback: Defining headroom for PPMs</a:t>
            </a:r>
          </a:p>
        </p:txBody>
      </p:sp>
      <p:sp>
        <p:nvSpPr>
          <p:cNvPr id="13" name="TextBox 12">
            <a:extLst>
              <a:ext uri="{FF2B5EF4-FFF2-40B4-BE49-F238E27FC236}">
                <a16:creationId xmlns:a16="http://schemas.microsoft.com/office/drawing/2014/main" id="{D08DF0B5-233A-4524-3DAC-83BC109B85DE}"/>
              </a:ext>
            </a:extLst>
          </p:cNvPr>
          <p:cNvSpPr txBox="1"/>
          <p:nvPr/>
        </p:nvSpPr>
        <p:spPr>
          <a:xfrm>
            <a:off x="914400" y="2409406"/>
            <a:ext cx="4673599" cy="2308324"/>
          </a:xfrm>
          <a:prstGeom prst="rect">
            <a:avLst/>
          </a:prstGeom>
          <a:noFill/>
        </p:spPr>
        <p:txBody>
          <a:bodyPr wrap="square" rtlCol="0">
            <a:spAutoFit/>
          </a:bodyPr>
          <a:lstStyle/>
          <a:p>
            <a:pPr algn="l"/>
            <a:r>
              <a:rPr lang="en-GB" sz="1600" i="0">
                <a:latin typeface="12 pt. Helvetica* 45 Light   02" panose="02000403000000020004" pitchFamily="2" charset="0"/>
                <a:ea typeface="12 pt. Helvetica* 45 Light   02" panose="02000403000000020004" pitchFamily="2" charset="0"/>
              </a:rPr>
              <a:t>Available unit headroom must be greate</a:t>
            </a:r>
            <a:r>
              <a:rPr lang="en-GB" sz="1600">
                <a:latin typeface="12 pt. Helvetica* 45 Light   02" panose="02000403000000020004" pitchFamily="2" charset="0"/>
                <a:ea typeface="12 pt. Helvetica* 45 Light   02" panose="02000403000000020004" pitchFamily="2" charset="0"/>
              </a:rPr>
              <a:t>r than contracted capacity, where headroom is defined as MEL – FPN.</a:t>
            </a:r>
            <a:endParaRPr lang="en-GB" sz="1600" i="0">
              <a:latin typeface="12 pt. Helvetica* 45 Light   02" panose="02000403000000020004" pitchFamily="2" charset="0"/>
              <a:ea typeface="12 pt. Helvetica* 45 Light   02" panose="02000403000000020004" pitchFamily="2" charset="0"/>
            </a:endParaRPr>
          </a:p>
          <a:p>
            <a:pPr algn="l"/>
            <a:endParaRPr lang="en-GB" sz="1600">
              <a:latin typeface="12 pt. Helvetica* 45 Light   02" panose="02000403000000020004" pitchFamily="2" charset="0"/>
              <a:ea typeface="12 pt. Helvetica* 45 Light   02" panose="02000403000000020004" pitchFamily="2" charset="0"/>
            </a:endParaRPr>
          </a:p>
          <a:p>
            <a:pPr algn="l"/>
            <a:r>
              <a:rPr lang="en-GB" sz="1600" b="1" i="0" u="sng">
                <a:latin typeface="12 pt. Helvetica* 45 Light   02" panose="02000403000000020004" pitchFamily="2" charset="0"/>
                <a:ea typeface="12 pt. Helvetica* 45 Light   02" panose="02000403000000020004" pitchFamily="2" charset="0"/>
              </a:rPr>
              <a:t>Positive Balancing Reserve</a:t>
            </a:r>
          </a:p>
          <a:p>
            <a:pPr algn="l"/>
            <a:r>
              <a:rPr lang="en-GB" sz="1600">
                <a:latin typeface="12 pt. Helvetica* 45 Light   02" panose="02000403000000020004" pitchFamily="2" charset="0"/>
                <a:ea typeface="12 pt. Helvetica* 45 Light   02" panose="02000403000000020004" pitchFamily="2" charset="0"/>
              </a:rPr>
              <a:t>MEL – FPN </a:t>
            </a:r>
            <a:r>
              <a:rPr lang="en-GB" sz="1600">
                <a:latin typeface="12 pt. Helvetica* 45 Light   02" panose="02000403000000020004" pitchFamily="2" charset="0"/>
              </a:rPr>
              <a:t>≥ contracted capacity </a:t>
            </a:r>
          </a:p>
          <a:p>
            <a:pPr algn="l"/>
            <a:r>
              <a:rPr lang="en-GB" sz="1600" i="1">
                <a:latin typeface="12 pt. Helvetica* 45 Light   02" panose="02000403000000020004" pitchFamily="2" charset="0"/>
              </a:rPr>
              <a:t>[for all units with PN ≥ 0 or who can flow through 0]</a:t>
            </a:r>
          </a:p>
          <a:p>
            <a:endParaRPr lang="en-GB" sz="1600" i="1">
              <a:latin typeface="12 pt. Helvetica* 45 Light   02" panose="02000403000000020004" pitchFamily="2" charset="0"/>
            </a:endParaRPr>
          </a:p>
          <a:p>
            <a:r>
              <a:rPr lang="en-GB" sz="1600">
                <a:latin typeface="12 pt. Helvetica* 45 Light   02" panose="02000403000000020004" pitchFamily="2" charset="0"/>
              </a:rPr>
              <a:t>Where FPN = Final Physical Notification</a:t>
            </a:r>
          </a:p>
        </p:txBody>
      </p:sp>
      <p:sp>
        <p:nvSpPr>
          <p:cNvPr id="14" name="TextBox 13">
            <a:extLst>
              <a:ext uri="{FF2B5EF4-FFF2-40B4-BE49-F238E27FC236}">
                <a16:creationId xmlns:a16="http://schemas.microsoft.com/office/drawing/2014/main" id="{F703C0EF-0AFD-8182-B0C8-B56FD6DE5F05}"/>
              </a:ext>
            </a:extLst>
          </p:cNvPr>
          <p:cNvSpPr txBox="1"/>
          <p:nvPr/>
        </p:nvSpPr>
        <p:spPr>
          <a:xfrm>
            <a:off x="6770255" y="2409406"/>
            <a:ext cx="4673599" cy="2554545"/>
          </a:xfrm>
          <a:prstGeom prst="rect">
            <a:avLst/>
          </a:prstGeom>
          <a:noFill/>
        </p:spPr>
        <p:txBody>
          <a:bodyPr wrap="square" rtlCol="0">
            <a:spAutoFit/>
          </a:bodyPr>
          <a:lstStyle/>
          <a:p>
            <a:pPr algn="l"/>
            <a:r>
              <a:rPr lang="en-GB" sz="1600" i="0">
                <a:latin typeface="12 pt. Helvetica* 45 Light   02" panose="02000403000000020004" pitchFamily="2" charset="0"/>
                <a:ea typeface="12 pt. Helvetica* 45 Light   02" panose="02000403000000020004" pitchFamily="2" charset="0"/>
              </a:rPr>
              <a:t>Where contracted BR units are PPMs the reference to MEL is replaced by Power Available (PA).</a:t>
            </a:r>
          </a:p>
          <a:p>
            <a:pPr algn="l"/>
            <a:endParaRPr lang="en-GB" sz="1600">
              <a:latin typeface="12 pt. Helvetica* 45 Light   02" panose="02000403000000020004" pitchFamily="2" charset="0"/>
              <a:ea typeface="12 pt. Helvetica* 45 Light   02" panose="02000403000000020004" pitchFamily="2" charset="0"/>
            </a:endParaRPr>
          </a:p>
          <a:p>
            <a:pPr algn="l"/>
            <a:endParaRPr lang="en-GB" sz="1600">
              <a:latin typeface="12 pt. Helvetica* 45 Light   02" panose="02000403000000020004" pitchFamily="2" charset="0"/>
              <a:ea typeface="12 pt. Helvetica* 45 Light   02" panose="02000403000000020004" pitchFamily="2" charset="0"/>
            </a:endParaRPr>
          </a:p>
          <a:p>
            <a:pPr algn="l"/>
            <a:r>
              <a:rPr lang="en-GB" sz="1600" b="1" i="0" u="sng">
                <a:latin typeface="12 pt. Helvetica* 45 Light   02" panose="02000403000000020004" pitchFamily="2" charset="0"/>
                <a:ea typeface="12 pt. Helvetica* 45 Light   02" panose="02000403000000020004" pitchFamily="2" charset="0"/>
              </a:rPr>
              <a:t>Positive Balancing Reserve</a:t>
            </a:r>
          </a:p>
          <a:p>
            <a:pPr algn="l"/>
            <a:r>
              <a:rPr lang="en-GB" sz="1600">
                <a:latin typeface="12 pt. Helvetica* 45 Light   02" panose="02000403000000020004" pitchFamily="2" charset="0"/>
                <a:ea typeface="12 pt. Helvetica* 45 Light   02" panose="02000403000000020004" pitchFamily="2" charset="0"/>
              </a:rPr>
              <a:t>PA – FPN </a:t>
            </a:r>
            <a:r>
              <a:rPr lang="en-GB" sz="1600">
                <a:latin typeface="12 pt. Helvetica* 45 Light   02" panose="02000403000000020004" pitchFamily="2" charset="0"/>
              </a:rPr>
              <a:t>≥ contracted capacity </a:t>
            </a:r>
          </a:p>
          <a:p>
            <a:pPr algn="l"/>
            <a:r>
              <a:rPr lang="en-GB" sz="1600" i="1">
                <a:latin typeface="12 pt. Helvetica* 45 Light   02" panose="02000403000000020004" pitchFamily="2" charset="0"/>
              </a:rPr>
              <a:t>[for all PPMs with PN ≥ 0 or who can flow through 0]</a:t>
            </a:r>
            <a:endParaRPr lang="en-GB" sz="1600">
              <a:latin typeface="12 pt. Helvetica* 45 Light   02" panose="02000403000000020004" pitchFamily="2" charset="0"/>
            </a:endParaRPr>
          </a:p>
          <a:p>
            <a:pPr algn="l"/>
            <a:endParaRPr lang="en-GB" sz="1600" i="1">
              <a:latin typeface="12 pt. Helvetica* 45 Light   02" panose="02000403000000020004" pitchFamily="2" charset="0"/>
            </a:endParaRPr>
          </a:p>
          <a:p>
            <a:pPr algn="l"/>
            <a:r>
              <a:rPr lang="en-GB" sz="1600">
                <a:latin typeface="12 pt. Helvetica* 45 Light   02" panose="02000403000000020004" pitchFamily="2" charset="0"/>
              </a:rPr>
              <a:t>This approach encourages accurate FPN submissions to improve operational visibility of reserve units.</a:t>
            </a:r>
          </a:p>
        </p:txBody>
      </p:sp>
    </p:spTree>
    <p:extLst>
      <p:ext uri="{BB962C8B-B14F-4D97-AF65-F5344CB8AC3E}">
        <p14:creationId xmlns:p14="http://schemas.microsoft.com/office/powerpoint/2010/main" val="3435468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BCD393A1-D8E2-E91B-7EAF-E704DA920376}"/>
              </a:ext>
            </a:extLst>
          </p:cNvPr>
          <p:cNvSpPr>
            <a:spLocks noGrp="1"/>
          </p:cNvSpPr>
          <p:nvPr>
            <p:ph type="title"/>
          </p:nvPr>
        </p:nvSpPr>
        <p:spPr>
          <a:xfrm>
            <a:off x="487751" y="282564"/>
            <a:ext cx="8073820" cy="637747"/>
          </a:xfrm>
        </p:spPr>
        <p:txBody>
          <a:bodyPr/>
          <a:lstStyle/>
          <a:p>
            <a:r>
              <a:rPr lang="en-GB"/>
              <a:t>Consultation Feedback: Auction Timings</a:t>
            </a:r>
          </a:p>
        </p:txBody>
      </p:sp>
      <p:sp>
        <p:nvSpPr>
          <p:cNvPr id="9" name="Text Placeholder 4">
            <a:extLst>
              <a:ext uri="{FF2B5EF4-FFF2-40B4-BE49-F238E27FC236}">
                <a16:creationId xmlns:a16="http://schemas.microsoft.com/office/drawing/2014/main" id="{4A87B32C-BBC5-9B3D-4DBF-4D7989EFD34C}"/>
              </a:ext>
            </a:extLst>
          </p:cNvPr>
          <p:cNvSpPr>
            <a:spLocks noGrp="1"/>
          </p:cNvSpPr>
          <p:nvPr>
            <p:ph type="body" sz="quarter" idx="12"/>
          </p:nvPr>
        </p:nvSpPr>
        <p:spPr>
          <a:xfrm>
            <a:off x="614853" y="920311"/>
            <a:ext cx="10962294" cy="4146259"/>
          </a:xfrm>
        </p:spPr>
        <p:txBody>
          <a:bodyPr lIns="91440" tIns="45720" rIns="91440" bIns="45720" numCol="1" anchor="t"/>
          <a:lstStyle/>
          <a:p>
            <a:r>
              <a:rPr lang="en-GB" sz="1800">
                <a:solidFill>
                  <a:schemeClr val="tx1"/>
                </a:solidFill>
                <a:latin typeface="12 pt. Helvetica* 45 Light   02" panose="02000403000000020004" pitchFamily="2" charset="0"/>
              </a:rPr>
              <a:t>We received feedback through the Article 18 consultation process that the proposed Auction Results Time of 09:00 didn’t allow sufficient time for market participants to prepare and submit their bids for the GB DA energy auctions, the first of which runs at 09:20.</a:t>
            </a:r>
          </a:p>
          <a:p>
            <a:r>
              <a:rPr lang="en-GB" sz="1800">
                <a:solidFill>
                  <a:schemeClr val="tx1"/>
                </a:solidFill>
                <a:latin typeface="12 pt. Helvetica* 45 Light   02" panose="02000403000000020004" pitchFamily="2" charset="0"/>
              </a:rPr>
              <a:t>It is important to the principle of BR to complete the auction </a:t>
            </a:r>
            <a:r>
              <a:rPr lang="en-GB" sz="1800" i="1">
                <a:solidFill>
                  <a:schemeClr val="tx1"/>
                </a:solidFill>
                <a:latin typeface="12 pt. Helvetica* 45 Light   02" panose="02000403000000020004" pitchFamily="2" charset="0"/>
              </a:rPr>
              <a:t>before</a:t>
            </a:r>
            <a:r>
              <a:rPr lang="en-GB" sz="1800">
                <a:solidFill>
                  <a:schemeClr val="tx1"/>
                </a:solidFill>
                <a:latin typeface="12 pt. Helvetica* 45 Light   02" panose="02000403000000020004" pitchFamily="2" charset="0"/>
              </a:rPr>
              <a:t> the DA energy auction to move scarcity signals from away from BM timescales and allow the wholesale market to resolve demand and supply imbalances inclusive of ESO’s reserve requirement.</a:t>
            </a:r>
          </a:p>
          <a:p>
            <a:r>
              <a:rPr lang="en-GB" sz="1800" b="1">
                <a:solidFill>
                  <a:schemeClr val="tx1"/>
                </a:solidFill>
                <a:latin typeface="12 pt. Helvetica* 45 Light   02" panose="02000403000000020004" pitchFamily="2" charset="0"/>
              </a:rPr>
              <a:t>We therefore propose to move the Auction Gate Closure time back by 15 minutes and aim to publish the results by 08:45 to give the market more time to react.</a:t>
            </a:r>
          </a:p>
        </p:txBody>
      </p:sp>
      <p:graphicFrame>
        <p:nvGraphicFramePr>
          <p:cNvPr id="10" name="Table 10">
            <a:extLst>
              <a:ext uri="{FF2B5EF4-FFF2-40B4-BE49-F238E27FC236}">
                <a16:creationId xmlns:a16="http://schemas.microsoft.com/office/drawing/2014/main" id="{D802AC8E-57EC-C6F7-FBC7-FEECDDF8BD60}"/>
              </a:ext>
            </a:extLst>
          </p:cNvPr>
          <p:cNvGraphicFramePr>
            <a:graphicFrameLocks noGrp="1"/>
          </p:cNvGraphicFramePr>
          <p:nvPr>
            <p:extLst>
              <p:ext uri="{D42A27DB-BD31-4B8C-83A1-F6EECF244321}">
                <p14:modId xmlns:p14="http://schemas.microsoft.com/office/powerpoint/2010/main" val="2734050978"/>
              </p:ext>
            </p:extLst>
          </p:nvPr>
        </p:nvGraphicFramePr>
        <p:xfrm>
          <a:off x="2032000" y="3429000"/>
          <a:ext cx="8128000" cy="148336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1057048791"/>
                    </a:ext>
                  </a:extLst>
                </a:gridCol>
                <a:gridCol w="4064000">
                  <a:extLst>
                    <a:ext uri="{9D8B030D-6E8A-4147-A177-3AD203B41FA5}">
                      <a16:colId xmlns:a16="http://schemas.microsoft.com/office/drawing/2014/main" val="1858915619"/>
                    </a:ext>
                  </a:extLst>
                </a:gridCol>
              </a:tblGrid>
              <a:tr h="370840">
                <a:tc>
                  <a:txBody>
                    <a:bodyPr/>
                    <a:lstStyle/>
                    <a:p>
                      <a:r>
                        <a:rPr lang="en-GB"/>
                        <a:t>Item</a:t>
                      </a:r>
                    </a:p>
                  </a:txBody>
                  <a:tcPr/>
                </a:tc>
                <a:tc>
                  <a:txBody>
                    <a:bodyPr/>
                    <a:lstStyle/>
                    <a:p>
                      <a:r>
                        <a:rPr lang="en-GB"/>
                        <a:t>Timing</a:t>
                      </a:r>
                    </a:p>
                  </a:txBody>
                  <a:tcPr/>
                </a:tc>
                <a:extLst>
                  <a:ext uri="{0D108BD9-81ED-4DB2-BD59-A6C34878D82A}">
                    <a16:rowId xmlns:a16="http://schemas.microsoft.com/office/drawing/2014/main" val="1681062402"/>
                  </a:ext>
                </a:extLst>
              </a:tr>
              <a:tr h="370840">
                <a:tc>
                  <a:txBody>
                    <a:bodyPr/>
                    <a:lstStyle/>
                    <a:p>
                      <a:r>
                        <a:rPr lang="en-GB"/>
                        <a:t>Auction Opening Time</a:t>
                      </a:r>
                    </a:p>
                  </a:txBody>
                  <a:tcPr/>
                </a:tc>
                <a:tc>
                  <a:txBody>
                    <a:bodyPr/>
                    <a:lstStyle/>
                    <a:p>
                      <a:r>
                        <a:rPr lang="en-GB"/>
                        <a:t>00:00 D-7</a:t>
                      </a:r>
                    </a:p>
                  </a:txBody>
                  <a:tcPr/>
                </a:tc>
                <a:extLst>
                  <a:ext uri="{0D108BD9-81ED-4DB2-BD59-A6C34878D82A}">
                    <a16:rowId xmlns:a16="http://schemas.microsoft.com/office/drawing/2014/main" val="2972847912"/>
                  </a:ext>
                </a:extLst>
              </a:tr>
              <a:tr h="370840">
                <a:tc>
                  <a:txBody>
                    <a:bodyPr/>
                    <a:lstStyle/>
                    <a:p>
                      <a:r>
                        <a:rPr lang="en-GB"/>
                        <a:t>Auction Closing Time</a:t>
                      </a:r>
                    </a:p>
                  </a:txBody>
                  <a:tcPr/>
                </a:tc>
                <a:tc>
                  <a:txBody>
                    <a:bodyPr/>
                    <a:lstStyle/>
                    <a:p>
                      <a:r>
                        <a:rPr lang="en-GB"/>
                        <a:t>08:15 D-1</a:t>
                      </a:r>
                    </a:p>
                  </a:txBody>
                  <a:tcPr/>
                </a:tc>
                <a:extLst>
                  <a:ext uri="{0D108BD9-81ED-4DB2-BD59-A6C34878D82A}">
                    <a16:rowId xmlns:a16="http://schemas.microsoft.com/office/drawing/2014/main" val="1574797694"/>
                  </a:ext>
                </a:extLst>
              </a:tr>
              <a:tr h="370840">
                <a:tc>
                  <a:txBody>
                    <a:bodyPr/>
                    <a:lstStyle/>
                    <a:p>
                      <a:r>
                        <a:rPr lang="en-GB"/>
                        <a:t>Auction Results Time</a:t>
                      </a:r>
                    </a:p>
                  </a:txBody>
                  <a:tcPr/>
                </a:tc>
                <a:tc>
                  <a:txBody>
                    <a:bodyPr/>
                    <a:lstStyle/>
                    <a:p>
                      <a:r>
                        <a:rPr lang="en-GB"/>
                        <a:t>09:00 (Target 08:45) D-1</a:t>
                      </a:r>
                    </a:p>
                  </a:txBody>
                  <a:tcPr/>
                </a:tc>
                <a:extLst>
                  <a:ext uri="{0D108BD9-81ED-4DB2-BD59-A6C34878D82A}">
                    <a16:rowId xmlns:a16="http://schemas.microsoft.com/office/drawing/2014/main" val="997800111"/>
                  </a:ext>
                </a:extLst>
              </a:tr>
            </a:tbl>
          </a:graphicData>
        </a:graphic>
      </p:graphicFrame>
      <p:sp>
        <p:nvSpPr>
          <p:cNvPr id="11" name="Rectangle: Rounded Corners 10">
            <a:extLst>
              <a:ext uri="{FF2B5EF4-FFF2-40B4-BE49-F238E27FC236}">
                <a16:creationId xmlns:a16="http://schemas.microsoft.com/office/drawing/2014/main" id="{656C59F6-A169-E5E2-46B1-C2C1C1692C59}"/>
              </a:ext>
            </a:extLst>
          </p:cNvPr>
          <p:cNvSpPr/>
          <p:nvPr/>
        </p:nvSpPr>
        <p:spPr>
          <a:xfrm>
            <a:off x="785091" y="5379003"/>
            <a:ext cx="10474036" cy="698821"/>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b="1"/>
              <a:t>Call for input: </a:t>
            </a:r>
            <a:r>
              <a:rPr lang="en-GB"/>
              <a:t>Do you agree with this change? If not, please provide more information.</a:t>
            </a:r>
          </a:p>
        </p:txBody>
      </p:sp>
    </p:spTree>
    <p:extLst>
      <p:ext uri="{BB962C8B-B14F-4D97-AF65-F5344CB8AC3E}">
        <p14:creationId xmlns:p14="http://schemas.microsoft.com/office/powerpoint/2010/main" val="1818193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25C51-3EDB-F238-6A61-7AC44D0A79FE}"/>
              </a:ext>
            </a:extLst>
          </p:cNvPr>
          <p:cNvSpPr>
            <a:spLocks noGrp="1"/>
          </p:cNvSpPr>
          <p:nvPr>
            <p:ph type="title"/>
          </p:nvPr>
        </p:nvSpPr>
        <p:spPr>
          <a:xfrm>
            <a:off x="202019" y="780176"/>
            <a:ext cx="11748975" cy="4206494"/>
          </a:xfrm>
        </p:spPr>
        <p:txBody>
          <a:bodyPr/>
          <a:lstStyle/>
          <a:p>
            <a:r>
              <a:rPr lang="en-GB"/>
              <a:t>Please send feedback using  the ‘</a:t>
            </a:r>
            <a:r>
              <a:rPr lang="en-GB" b="1"/>
              <a:t>Call for input response pro forma</a:t>
            </a:r>
            <a:r>
              <a:rPr lang="en-GB"/>
              <a:t>’ attached to the email to  box.futureofbalancingservices@nationalgrideso.com by Friday 26 May 2023. </a:t>
            </a:r>
            <a:br>
              <a:rPr lang="en-GB"/>
            </a:br>
            <a:br>
              <a:rPr lang="en-GB"/>
            </a:br>
            <a:r>
              <a:rPr lang="en-GB"/>
              <a:t>Alternatively we are able to arrange calls to discuss your thoughts - if you would prefer to do this please contact vicci.page@nationalgrideso.com </a:t>
            </a:r>
            <a:br>
              <a:rPr lang="en-GB"/>
            </a:br>
            <a:endParaRPr lang="en-GB"/>
          </a:p>
        </p:txBody>
      </p:sp>
    </p:spTree>
    <p:extLst>
      <p:ext uri="{BB962C8B-B14F-4D97-AF65-F5344CB8AC3E}">
        <p14:creationId xmlns:p14="http://schemas.microsoft.com/office/powerpoint/2010/main" val="240158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95D7E0-D266-86B7-A2B5-791392C9167E}"/>
              </a:ext>
            </a:extLst>
          </p:cNvPr>
          <p:cNvSpPr>
            <a:spLocks noGrp="1"/>
          </p:cNvSpPr>
          <p:nvPr>
            <p:ph type="body" sz="quarter" idx="12"/>
          </p:nvPr>
        </p:nvSpPr>
        <p:spPr>
          <a:xfrm>
            <a:off x="497525" y="1637887"/>
            <a:ext cx="10962294" cy="3186329"/>
          </a:xfrm>
        </p:spPr>
        <p:txBody>
          <a:bodyPr lIns="91440" tIns="45720" rIns="91440" bIns="45720" numCol="1" anchor="t"/>
          <a:lstStyle/>
          <a:p>
            <a:r>
              <a:rPr lang="en-GB" sz="1800">
                <a:solidFill>
                  <a:schemeClr val="tx1"/>
                </a:solidFill>
                <a:latin typeface="12 pt. Helvetica* 45 Light   02"/>
              </a:rPr>
              <a:t>This slide pack contains supporting information for the Balancing Reserve call for input.</a:t>
            </a:r>
          </a:p>
          <a:p>
            <a:endParaRPr lang="en-GB" sz="1800">
              <a:solidFill>
                <a:schemeClr val="tx1"/>
              </a:solidFill>
              <a:latin typeface="12 pt. Helvetica* 45 Light   02"/>
            </a:endParaRPr>
          </a:p>
          <a:p>
            <a:r>
              <a:rPr lang="en-GB" sz="1800">
                <a:solidFill>
                  <a:schemeClr val="tx1"/>
                </a:solidFill>
                <a:latin typeface="12 pt. Helvetica* 45 Light   02"/>
              </a:rPr>
              <a:t>We proposed a new ancillary service called Balancing Reserve (BR) because we identified it could provide potential system balancing cost efficiencies.  The service provides a market incentive, which is not currently present, for plant selling in the wholesale market to also offer capacity to the ESO day ahead to meet reserve requirements.  Balancing costs have risen significantly in the last four years, from £1.3b in 19/20 to £4.2bn in 22/23.  In this context, Balancing Reserve presents a significant opportunity for us to reduce balancing costs, which in turn reduces the impact of these high costs on end consumers.</a:t>
            </a:r>
          </a:p>
          <a:p>
            <a:endParaRPr lang="en-GB" sz="1800">
              <a:solidFill>
                <a:schemeClr val="tx1"/>
              </a:solidFill>
              <a:latin typeface="12 pt. Helvetica* 45 Light   02"/>
            </a:endParaRPr>
          </a:p>
          <a:p>
            <a:r>
              <a:rPr lang="en-GB" sz="1800">
                <a:solidFill>
                  <a:schemeClr val="tx1"/>
                </a:solidFill>
                <a:latin typeface="12 pt. Helvetica* 45 Light   02"/>
              </a:rPr>
              <a:t>Whilst Ofgem commended our intent to prioritise development of a service which could reduce balancing costs, they had significant concerns with our proposed approach, particularly related to barriers to entry for small flexible providers and concerns whether our cap on reimbursement was a sufficiently powerful deterrent, </a:t>
            </a:r>
            <a:r>
              <a:rPr lang="en-GB" sz="1800">
                <a:latin typeface="12 pt. Helvetica* 45 Light   02" panose="02000403000000020004"/>
                <a:hlinkClick r:id="rId2"/>
              </a:rPr>
              <a:t>which led them to reject the service</a:t>
            </a:r>
            <a:r>
              <a:rPr lang="en-GB" sz="1800">
                <a:latin typeface="12 pt. Helvetica* 45 Light   02" panose="02000403000000020004"/>
              </a:rPr>
              <a:t>.</a:t>
            </a:r>
          </a:p>
        </p:txBody>
      </p:sp>
      <p:sp>
        <p:nvSpPr>
          <p:cNvPr id="4" name="Title 3">
            <a:extLst>
              <a:ext uri="{FF2B5EF4-FFF2-40B4-BE49-F238E27FC236}">
                <a16:creationId xmlns:a16="http://schemas.microsoft.com/office/drawing/2014/main" id="{331055C2-A30F-4492-1BCE-4B8C4E638D86}"/>
              </a:ext>
            </a:extLst>
          </p:cNvPr>
          <p:cNvSpPr>
            <a:spLocks noGrp="1"/>
          </p:cNvSpPr>
          <p:nvPr>
            <p:ph type="title"/>
          </p:nvPr>
        </p:nvSpPr>
        <p:spPr/>
        <p:txBody>
          <a:bodyPr/>
          <a:lstStyle/>
          <a:p>
            <a:r>
              <a:rPr lang="en-GB"/>
              <a:t>Background</a:t>
            </a:r>
          </a:p>
        </p:txBody>
      </p:sp>
    </p:spTree>
    <p:extLst>
      <p:ext uri="{BB962C8B-B14F-4D97-AF65-F5344CB8AC3E}">
        <p14:creationId xmlns:p14="http://schemas.microsoft.com/office/powerpoint/2010/main" val="330723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95D7E0-D266-86B7-A2B5-791392C9167E}"/>
              </a:ext>
            </a:extLst>
          </p:cNvPr>
          <p:cNvSpPr>
            <a:spLocks noGrp="1"/>
          </p:cNvSpPr>
          <p:nvPr>
            <p:ph type="body" sz="quarter" idx="12"/>
          </p:nvPr>
        </p:nvSpPr>
        <p:spPr>
          <a:xfrm>
            <a:off x="614852" y="1417923"/>
            <a:ext cx="11314877" cy="3186329"/>
          </a:xfrm>
        </p:spPr>
        <p:txBody>
          <a:bodyPr lIns="91440" tIns="45720" rIns="91440" bIns="45720" numCol="1" anchor="t"/>
          <a:lstStyle/>
          <a:p>
            <a:r>
              <a:rPr lang="en-GB" sz="1800">
                <a:solidFill>
                  <a:schemeClr val="tx1"/>
                </a:solidFill>
                <a:latin typeface="12 pt. Helvetica* 45 Light   02"/>
              </a:rPr>
              <a:t>This slide pack contains our additional work since the Ofgem decision.  During this time, we have been developing BR further to remove barriers to entry for potential service providers and would greatly value feedback.  </a:t>
            </a:r>
          </a:p>
          <a:p>
            <a:r>
              <a:rPr lang="en-GB" sz="1800">
                <a:solidFill>
                  <a:schemeClr val="tx1"/>
                </a:solidFill>
                <a:latin typeface="12 pt. Helvetica* 45 Light   02"/>
              </a:rPr>
              <a:t>Specific areas are brought out in the green boxes at the bottom of each slide, however please do bring to our attention anything else that you would like to highlight.  </a:t>
            </a:r>
          </a:p>
          <a:p>
            <a:r>
              <a:rPr lang="en-GB" sz="1800">
                <a:solidFill>
                  <a:schemeClr val="tx1"/>
                </a:solidFill>
                <a:latin typeface="12 pt. Helvetica* 45 Light   02"/>
              </a:rPr>
              <a:t>Please provide feedback using the ‘</a:t>
            </a:r>
            <a:r>
              <a:rPr lang="en-GB" sz="1800" b="1">
                <a:solidFill>
                  <a:schemeClr val="tx1"/>
                </a:solidFill>
                <a:latin typeface="12 pt. Helvetica* 45 Light   02"/>
              </a:rPr>
              <a:t>call for input response pro forma</a:t>
            </a:r>
            <a:r>
              <a:rPr lang="en-GB" sz="1800">
                <a:solidFill>
                  <a:schemeClr val="tx1"/>
                </a:solidFill>
                <a:latin typeface="12 pt. Helvetica* 45 Light   02"/>
              </a:rPr>
              <a:t>’ attached to the email to  </a:t>
            </a:r>
            <a:r>
              <a:rPr lang="en-GB" sz="1800">
                <a:solidFill>
                  <a:schemeClr val="tx1"/>
                </a:solidFill>
                <a:latin typeface="12 pt. Helvetica* 45 Light   02"/>
                <a:hlinkClick r:id="rId2"/>
              </a:rPr>
              <a:t>box.futureofbalancingservices@nationalgrideso.com</a:t>
            </a:r>
            <a:r>
              <a:rPr lang="en-GB" sz="1800">
                <a:solidFill>
                  <a:schemeClr val="tx1"/>
                </a:solidFill>
                <a:latin typeface="12 pt. Helvetica* 45 Light   02"/>
              </a:rPr>
              <a:t> by Friday 26 May 2023. </a:t>
            </a:r>
          </a:p>
          <a:p>
            <a:r>
              <a:rPr lang="en-GB" sz="1800">
                <a:solidFill>
                  <a:schemeClr val="tx1"/>
                </a:solidFill>
                <a:latin typeface="12 pt. Helvetica* 45 Light   02"/>
              </a:rPr>
              <a:t>Alternatively we are able to arrange calls to discuss your thoughts - if you would prefer to do this please contact </a:t>
            </a:r>
            <a:r>
              <a:rPr lang="en-GB" sz="1800">
                <a:solidFill>
                  <a:schemeClr val="tx1"/>
                </a:solidFill>
                <a:latin typeface="12 pt. Helvetica* 45 Light   02"/>
                <a:hlinkClick r:id="rId3"/>
              </a:rPr>
              <a:t>vicci.page@nationalgrideso.com</a:t>
            </a:r>
            <a:r>
              <a:rPr lang="en-GB" sz="1800">
                <a:solidFill>
                  <a:schemeClr val="tx1"/>
                </a:solidFill>
                <a:latin typeface="12 pt. Helvetica* 45 Light   02"/>
              </a:rPr>
              <a:t> </a:t>
            </a:r>
          </a:p>
          <a:p>
            <a:r>
              <a:rPr lang="en-GB" sz="1800">
                <a:solidFill>
                  <a:schemeClr val="tx1"/>
                </a:solidFill>
                <a:latin typeface="12 pt. Helvetica* 45 Light   02"/>
              </a:rPr>
              <a:t>We will run a webinar on Tuesday 13</a:t>
            </a:r>
            <a:r>
              <a:rPr lang="en-GB" sz="1800" baseline="30000">
                <a:solidFill>
                  <a:schemeClr val="tx1"/>
                </a:solidFill>
                <a:latin typeface="12 pt. Helvetica* 45 Light   02"/>
              </a:rPr>
              <a:t>th</a:t>
            </a:r>
            <a:r>
              <a:rPr lang="en-GB" sz="1800">
                <a:solidFill>
                  <a:schemeClr val="tx1"/>
                </a:solidFill>
                <a:latin typeface="12 pt. Helvetica* 45 Light   02"/>
              </a:rPr>
              <a:t> June at 2pm (invites will be sent nearer the time) summarising the responses and to talk about next steps.</a:t>
            </a:r>
          </a:p>
          <a:p>
            <a:endParaRPr lang="en-GB" sz="1800">
              <a:solidFill>
                <a:schemeClr val="tx1"/>
              </a:solidFill>
              <a:latin typeface="12 pt. Helvetica* 45 Light   02"/>
            </a:endParaRPr>
          </a:p>
        </p:txBody>
      </p:sp>
      <p:sp>
        <p:nvSpPr>
          <p:cNvPr id="4" name="Title 3">
            <a:extLst>
              <a:ext uri="{FF2B5EF4-FFF2-40B4-BE49-F238E27FC236}">
                <a16:creationId xmlns:a16="http://schemas.microsoft.com/office/drawing/2014/main" id="{331055C2-A30F-4492-1BCE-4B8C4E638D86}"/>
              </a:ext>
            </a:extLst>
          </p:cNvPr>
          <p:cNvSpPr>
            <a:spLocks noGrp="1"/>
          </p:cNvSpPr>
          <p:nvPr>
            <p:ph type="title"/>
          </p:nvPr>
        </p:nvSpPr>
        <p:spPr/>
        <p:txBody>
          <a:bodyPr/>
          <a:lstStyle/>
          <a:p>
            <a:r>
              <a:rPr lang="en-GB"/>
              <a:t>How to get involved</a:t>
            </a:r>
          </a:p>
        </p:txBody>
      </p:sp>
      <p:sp>
        <p:nvSpPr>
          <p:cNvPr id="2" name="Rectangle: Rounded Corners 1">
            <a:extLst>
              <a:ext uri="{FF2B5EF4-FFF2-40B4-BE49-F238E27FC236}">
                <a16:creationId xmlns:a16="http://schemas.microsoft.com/office/drawing/2014/main" id="{FC1DDADB-1171-E82F-6E03-C418AEF908CE}"/>
              </a:ext>
            </a:extLst>
          </p:cNvPr>
          <p:cNvSpPr/>
          <p:nvPr/>
        </p:nvSpPr>
        <p:spPr>
          <a:xfrm>
            <a:off x="785091" y="5379003"/>
            <a:ext cx="10474036" cy="698821"/>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b="1"/>
              <a:t>Call for input: </a:t>
            </a:r>
            <a:r>
              <a:rPr lang="en-GB"/>
              <a:t>Example showing the location and format of call for input prompts.</a:t>
            </a:r>
          </a:p>
        </p:txBody>
      </p:sp>
    </p:spTree>
    <p:extLst>
      <p:ext uri="{BB962C8B-B14F-4D97-AF65-F5344CB8AC3E}">
        <p14:creationId xmlns:p14="http://schemas.microsoft.com/office/powerpoint/2010/main" val="411297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1055C2-A30F-4492-1BCE-4B8C4E638D86}"/>
              </a:ext>
            </a:extLst>
          </p:cNvPr>
          <p:cNvSpPr>
            <a:spLocks noGrp="1"/>
          </p:cNvSpPr>
          <p:nvPr>
            <p:ph type="title"/>
          </p:nvPr>
        </p:nvSpPr>
        <p:spPr>
          <a:xfrm>
            <a:off x="487751" y="282564"/>
            <a:ext cx="8073820" cy="637747"/>
          </a:xfrm>
        </p:spPr>
        <p:txBody>
          <a:bodyPr/>
          <a:lstStyle/>
          <a:p>
            <a:r>
              <a:rPr lang="en-GB"/>
              <a:t>Balancing Reserve: The journey so far</a:t>
            </a:r>
          </a:p>
        </p:txBody>
      </p:sp>
      <p:sp>
        <p:nvSpPr>
          <p:cNvPr id="2" name="Rectangle: Rounded Corners 1">
            <a:extLst>
              <a:ext uri="{FF2B5EF4-FFF2-40B4-BE49-F238E27FC236}">
                <a16:creationId xmlns:a16="http://schemas.microsoft.com/office/drawing/2014/main" id="{55A7884A-DE85-E40D-BF3F-4D7790A35CB7}"/>
              </a:ext>
            </a:extLst>
          </p:cNvPr>
          <p:cNvSpPr/>
          <p:nvPr/>
        </p:nvSpPr>
        <p:spPr>
          <a:xfrm>
            <a:off x="785091" y="5379003"/>
            <a:ext cx="10474036" cy="698821"/>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b="1"/>
              <a:t>Call for input: </a:t>
            </a:r>
            <a:r>
              <a:rPr lang="en-GB"/>
              <a:t>Please tell us about your experience of Balancing Reserve so far. How could we improve as we continue to develop the service?</a:t>
            </a:r>
          </a:p>
        </p:txBody>
      </p:sp>
      <p:graphicFrame>
        <p:nvGraphicFramePr>
          <p:cNvPr id="10" name="Table 10">
            <a:extLst>
              <a:ext uri="{FF2B5EF4-FFF2-40B4-BE49-F238E27FC236}">
                <a16:creationId xmlns:a16="http://schemas.microsoft.com/office/drawing/2014/main" id="{2455CBB8-96C2-86E8-DA2E-99C6A50640FD}"/>
              </a:ext>
            </a:extLst>
          </p:cNvPr>
          <p:cNvGraphicFramePr>
            <a:graphicFrameLocks noGrp="1"/>
          </p:cNvGraphicFramePr>
          <p:nvPr>
            <p:extLst>
              <p:ext uri="{D42A27DB-BD31-4B8C-83A1-F6EECF244321}">
                <p14:modId xmlns:p14="http://schemas.microsoft.com/office/powerpoint/2010/main" val="3467702266"/>
              </p:ext>
            </p:extLst>
          </p:nvPr>
        </p:nvGraphicFramePr>
        <p:xfrm>
          <a:off x="872833" y="1629652"/>
          <a:ext cx="10298552" cy="3302000"/>
        </p:xfrm>
        <a:graphic>
          <a:graphicData uri="http://schemas.openxmlformats.org/drawingml/2006/table">
            <a:tbl>
              <a:tblPr>
                <a:tableStyleId>{8FD4443E-F989-4FC4-A0C8-D5A2AF1F390B}</a:tableStyleId>
              </a:tblPr>
              <a:tblGrid>
                <a:gridCol w="936232">
                  <a:extLst>
                    <a:ext uri="{9D8B030D-6E8A-4147-A177-3AD203B41FA5}">
                      <a16:colId xmlns:a16="http://schemas.microsoft.com/office/drawing/2014/main" val="459230219"/>
                    </a:ext>
                  </a:extLst>
                </a:gridCol>
                <a:gridCol w="936232">
                  <a:extLst>
                    <a:ext uri="{9D8B030D-6E8A-4147-A177-3AD203B41FA5}">
                      <a16:colId xmlns:a16="http://schemas.microsoft.com/office/drawing/2014/main" val="4185721059"/>
                    </a:ext>
                  </a:extLst>
                </a:gridCol>
                <a:gridCol w="936232">
                  <a:extLst>
                    <a:ext uri="{9D8B030D-6E8A-4147-A177-3AD203B41FA5}">
                      <a16:colId xmlns:a16="http://schemas.microsoft.com/office/drawing/2014/main" val="208179902"/>
                    </a:ext>
                  </a:extLst>
                </a:gridCol>
                <a:gridCol w="936232">
                  <a:extLst>
                    <a:ext uri="{9D8B030D-6E8A-4147-A177-3AD203B41FA5}">
                      <a16:colId xmlns:a16="http://schemas.microsoft.com/office/drawing/2014/main" val="3195433637"/>
                    </a:ext>
                  </a:extLst>
                </a:gridCol>
                <a:gridCol w="936232">
                  <a:extLst>
                    <a:ext uri="{9D8B030D-6E8A-4147-A177-3AD203B41FA5}">
                      <a16:colId xmlns:a16="http://schemas.microsoft.com/office/drawing/2014/main" val="640351937"/>
                    </a:ext>
                  </a:extLst>
                </a:gridCol>
                <a:gridCol w="936232">
                  <a:extLst>
                    <a:ext uri="{9D8B030D-6E8A-4147-A177-3AD203B41FA5}">
                      <a16:colId xmlns:a16="http://schemas.microsoft.com/office/drawing/2014/main" val="3043766284"/>
                    </a:ext>
                  </a:extLst>
                </a:gridCol>
                <a:gridCol w="936232">
                  <a:extLst>
                    <a:ext uri="{9D8B030D-6E8A-4147-A177-3AD203B41FA5}">
                      <a16:colId xmlns:a16="http://schemas.microsoft.com/office/drawing/2014/main" val="2489457942"/>
                    </a:ext>
                  </a:extLst>
                </a:gridCol>
                <a:gridCol w="936232">
                  <a:extLst>
                    <a:ext uri="{9D8B030D-6E8A-4147-A177-3AD203B41FA5}">
                      <a16:colId xmlns:a16="http://schemas.microsoft.com/office/drawing/2014/main" val="3112366485"/>
                    </a:ext>
                  </a:extLst>
                </a:gridCol>
                <a:gridCol w="936232">
                  <a:extLst>
                    <a:ext uri="{9D8B030D-6E8A-4147-A177-3AD203B41FA5}">
                      <a16:colId xmlns:a16="http://schemas.microsoft.com/office/drawing/2014/main" val="254592345"/>
                    </a:ext>
                  </a:extLst>
                </a:gridCol>
                <a:gridCol w="936232">
                  <a:extLst>
                    <a:ext uri="{9D8B030D-6E8A-4147-A177-3AD203B41FA5}">
                      <a16:colId xmlns:a16="http://schemas.microsoft.com/office/drawing/2014/main" val="3292620195"/>
                    </a:ext>
                  </a:extLst>
                </a:gridCol>
                <a:gridCol w="936232">
                  <a:extLst>
                    <a:ext uri="{9D8B030D-6E8A-4147-A177-3AD203B41FA5}">
                      <a16:colId xmlns:a16="http://schemas.microsoft.com/office/drawing/2014/main" val="1491433266"/>
                    </a:ext>
                  </a:extLst>
                </a:gridCol>
              </a:tblGrid>
              <a:tr h="370840">
                <a:tc>
                  <a:txBody>
                    <a:bodyPr/>
                    <a:lstStyle/>
                    <a:p>
                      <a:endParaRPr lang="en-GB"/>
                    </a:p>
                    <a:p>
                      <a:endParaRPr lang="en-GB"/>
                    </a:p>
                    <a:p>
                      <a:endParaRPr lang="en-GB"/>
                    </a:p>
                    <a:p>
                      <a:endParaRPr lang="en-GB"/>
                    </a:p>
                    <a:p>
                      <a:endParaRPr lang="en-GB"/>
                    </a:p>
                    <a:p>
                      <a:endParaRPr lang="en-GB"/>
                    </a:p>
                    <a:p>
                      <a:endParaRPr lang="en-GB"/>
                    </a:p>
                    <a:p>
                      <a:endParaRPr lang="en-GB"/>
                    </a:p>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02966894"/>
                  </a:ext>
                </a:extLst>
              </a:tr>
              <a:tr h="370840">
                <a:tc>
                  <a:txBody>
                    <a:bodyPr/>
                    <a:lstStyle/>
                    <a:p>
                      <a:r>
                        <a:rPr lang="en-GB"/>
                        <a:t>Jul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Aug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Sep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Oct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Nov</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Dec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Jan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Feb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Mar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Apr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a:t>May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467239729"/>
                  </a:ext>
                </a:extLst>
              </a:tr>
              <a:tr h="370840">
                <a:tc gridSpan="6">
                  <a:txBody>
                    <a:bodyPr/>
                    <a:lstStyle/>
                    <a:p>
                      <a:pPr algn="ctr"/>
                      <a:r>
                        <a:rPr lang="en-GB" b="1"/>
                        <a:t>2022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5">
                  <a:txBody>
                    <a:bodyPr/>
                    <a:lstStyle/>
                    <a:p>
                      <a:pPr algn="ctr"/>
                      <a:r>
                        <a:rPr lang="en-GB" b="1"/>
                        <a:t>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6817862"/>
                  </a:ext>
                </a:extLst>
              </a:tr>
            </a:tbl>
          </a:graphicData>
        </a:graphic>
      </p:graphicFrame>
      <p:grpSp>
        <p:nvGrpSpPr>
          <p:cNvPr id="43" name="Group 42">
            <a:extLst>
              <a:ext uri="{FF2B5EF4-FFF2-40B4-BE49-F238E27FC236}">
                <a16:creationId xmlns:a16="http://schemas.microsoft.com/office/drawing/2014/main" id="{D21A1B48-3517-6F80-FBAF-DE8F0525B9E1}"/>
              </a:ext>
            </a:extLst>
          </p:cNvPr>
          <p:cNvGrpSpPr/>
          <p:nvPr/>
        </p:nvGrpSpPr>
        <p:grpSpPr>
          <a:xfrm>
            <a:off x="872833" y="839962"/>
            <a:ext cx="10298545" cy="3346421"/>
            <a:chOff x="872833" y="839962"/>
            <a:chExt cx="10298545" cy="3346421"/>
          </a:xfrm>
        </p:grpSpPr>
        <p:cxnSp>
          <p:nvCxnSpPr>
            <p:cNvPr id="11" name="Straight Arrow Connector 10">
              <a:extLst>
                <a:ext uri="{FF2B5EF4-FFF2-40B4-BE49-F238E27FC236}">
                  <a16:creationId xmlns:a16="http://schemas.microsoft.com/office/drawing/2014/main" id="{90351034-E68B-7CA6-FC4E-9B43FA338F18}"/>
                </a:ext>
              </a:extLst>
            </p:cNvPr>
            <p:cNvCxnSpPr/>
            <p:nvPr/>
          </p:nvCxnSpPr>
          <p:spPr>
            <a:xfrm>
              <a:off x="872833" y="4186383"/>
              <a:ext cx="10298545" cy="0"/>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63D64B1-112C-FE4C-7946-540876AB4672}"/>
                </a:ext>
              </a:extLst>
            </p:cNvPr>
            <p:cNvSpPr/>
            <p:nvPr/>
          </p:nvSpPr>
          <p:spPr>
            <a:xfrm>
              <a:off x="872833" y="1632399"/>
              <a:ext cx="1870367" cy="2328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Cost benefit analysis</a:t>
              </a:r>
            </a:p>
          </p:txBody>
        </p:sp>
        <p:sp>
          <p:nvSpPr>
            <p:cNvPr id="13" name="Rectangle 12">
              <a:extLst>
                <a:ext uri="{FF2B5EF4-FFF2-40B4-BE49-F238E27FC236}">
                  <a16:creationId xmlns:a16="http://schemas.microsoft.com/office/drawing/2014/main" id="{F4BD0255-CB13-BE3C-7B8E-294668A9F007}"/>
                </a:ext>
              </a:extLst>
            </p:cNvPr>
            <p:cNvSpPr/>
            <p:nvPr/>
          </p:nvSpPr>
          <p:spPr>
            <a:xfrm>
              <a:off x="1808016" y="1960565"/>
              <a:ext cx="2228275" cy="2328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Initial service design</a:t>
              </a:r>
            </a:p>
          </p:txBody>
        </p:sp>
        <p:sp>
          <p:nvSpPr>
            <p:cNvPr id="14" name="Rectangle 13">
              <a:extLst>
                <a:ext uri="{FF2B5EF4-FFF2-40B4-BE49-F238E27FC236}">
                  <a16:creationId xmlns:a16="http://schemas.microsoft.com/office/drawing/2014/main" id="{3BCF9BCA-EFD4-A131-6854-E4555653E610}"/>
                </a:ext>
              </a:extLst>
            </p:cNvPr>
            <p:cNvSpPr/>
            <p:nvPr/>
          </p:nvSpPr>
          <p:spPr>
            <a:xfrm>
              <a:off x="4333007" y="2638188"/>
              <a:ext cx="700812" cy="4417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Refine design</a:t>
              </a:r>
            </a:p>
          </p:txBody>
        </p:sp>
        <p:sp>
          <p:nvSpPr>
            <p:cNvPr id="15" name="Star: 5 Points 14">
              <a:extLst>
                <a:ext uri="{FF2B5EF4-FFF2-40B4-BE49-F238E27FC236}">
                  <a16:creationId xmlns:a16="http://schemas.microsoft.com/office/drawing/2014/main" id="{3A79D196-FD11-2859-9823-81CCC827CC71}"/>
                </a:ext>
              </a:extLst>
            </p:cNvPr>
            <p:cNvSpPr/>
            <p:nvPr/>
          </p:nvSpPr>
          <p:spPr>
            <a:xfrm>
              <a:off x="4053607" y="2141467"/>
              <a:ext cx="471054" cy="382886"/>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tar: 5 Points 15">
              <a:extLst>
                <a:ext uri="{FF2B5EF4-FFF2-40B4-BE49-F238E27FC236}">
                  <a16:creationId xmlns:a16="http://schemas.microsoft.com/office/drawing/2014/main" id="{A15F861B-D4A4-B3B2-E883-8A193073A295}"/>
                </a:ext>
              </a:extLst>
            </p:cNvPr>
            <p:cNvSpPr/>
            <p:nvPr/>
          </p:nvSpPr>
          <p:spPr>
            <a:xfrm>
              <a:off x="5052299" y="2661415"/>
              <a:ext cx="471054" cy="382886"/>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8B19B65-035F-EB07-DF98-88744EC92DD1}"/>
                </a:ext>
              </a:extLst>
            </p:cNvPr>
            <p:cNvSpPr/>
            <p:nvPr/>
          </p:nvSpPr>
          <p:spPr>
            <a:xfrm>
              <a:off x="5522196" y="3421270"/>
              <a:ext cx="3098223" cy="2659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ESO IT development</a:t>
              </a:r>
            </a:p>
          </p:txBody>
        </p:sp>
        <p:sp>
          <p:nvSpPr>
            <p:cNvPr id="19" name="Star: 5 Points 18">
              <a:extLst>
                <a:ext uri="{FF2B5EF4-FFF2-40B4-BE49-F238E27FC236}">
                  <a16:creationId xmlns:a16="http://schemas.microsoft.com/office/drawing/2014/main" id="{BE1CFFF3-1A2E-65EC-6D64-B39BB3DC486F}"/>
                </a:ext>
              </a:extLst>
            </p:cNvPr>
            <p:cNvSpPr/>
            <p:nvPr/>
          </p:nvSpPr>
          <p:spPr>
            <a:xfrm>
              <a:off x="7394861" y="1871092"/>
              <a:ext cx="471054" cy="382886"/>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ACD3F642-F492-BB98-3CC2-22779F86C916}"/>
                </a:ext>
              </a:extLst>
            </p:cNvPr>
            <p:cNvCxnSpPr>
              <a:cxnSpLocks/>
            </p:cNvCxnSpPr>
            <p:nvPr/>
          </p:nvCxnSpPr>
          <p:spPr>
            <a:xfrm flipH="1">
              <a:off x="7853078" y="1840617"/>
              <a:ext cx="428317" cy="93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4883928-2B00-69DD-5326-CD21764BBA2A}"/>
                </a:ext>
              </a:extLst>
            </p:cNvPr>
            <p:cNvSpPr/>
            <p:nvPr/>
          </p:nvSpPr>
          <p:spPr>
            <a:xfrm>
              <a:off x="872833" y="3808612"/>
              <a:ext cx="10298545" cy="2659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Ofgem engagement</a:t>
              </a:r>
            </a:p>
          </p:txBody>
        </p:sp>
        <p:sp>
          <p:nvSpPr>
            <p:cNvPr id="25" name="TextBox 24">
              <a:extLst>
                <a:ext uri="{FF2B5EF4-FFF2-40B4-BE49-F238E27FC236}">
                  <a16:creationId xmlns:a16="http://schemas.microsoft.com/office/drawing/2014/main" id="{AFDF13DC-2351-B1C0-F67D-2C34CF448049}"/>
                </a:ext>
              </a:extLst>
            </p:cNvPr>
            <p:cNvSpPr txBox="1"/>
            <p:nvPr/>
          </p:nvSpPr>
          <p:spPr>
            <a:xfrm>
              <a:off x="8322673" y="1050549"/>
              <a:ext cx="2577236" cy="830997"/>
            </a:xfrm>
            <a:prstGeom prst="rect">
              <a:avLst/>
            </a:prstGeom>
            <a:solidFill>
              <a:schemeClr val="bg1"/>
            </a:solidFill>
          </p:spPr>
          <p:txBody>
            <a:bodyPr wrap="square" rtlCol="0">
              <a:spAutoFit/>
            </a:bodyPr>
            <a:lstStyle/>
            <a:p>
              <a:pPr algn="l"/>
              <a:r>
                <a:rPr lang="en-GB" sz="1200" b="1" u="sng">
                  <a:latin typeface="12 pt. Helvetica* 45 Light   02" panose="02000403000000020004" pitchFamily="2" charset="0"/>
                  <a:ea typeface="12 pt. Helvetica* 45 Light   02" panose="02000403000000020004" pitchFamily="2" charset="0"/>
                </a:rPr>
                <a:t>Onboarding webinar (07/02)</a:t>
              </a:r>
              <a:endParaRPr lang="en-GB" sz="1200">
                <a:latin typeface="12 pt. Helvetica* 45 Light   02" panose="02000403000000020004" pitchFamily="2" charset="0"/>
                <a:ea typeface="12 pt. Helvetica* 45 Light   02" panose="02000403000000020004" pitchFamily="2" charset="0"/>
              </a:endParaRPr>
            </a:p>
            <a:p>
              <a:pPr algn="l"/>
              <a:r>
                <a:rPr lang="en-GB" sz="1200" i="0">
                  <a:latin typeface="12 pt. Helvetica* 45 Light   02" panose="02000403000000020004" pitchFamily="2" charset="0"/>
                  <a:ea typeface="12 pt. Helvetica* 45 Light   02" panose="02000403000000020004" pitchFamily="2" charset="0"/>
                </a:rPr>
                <a:t>We ran a webinar to support onboarding for BR. The materials can be found </a:t>
              </a:r>
              <a:r>
                <a:rPr lang="en-GB" sz="1200" i="0">
                  <a:latin typeface="12 pt. Helvetica* 45 Light   02" panose="02000403000000020004" pitchFamily="2" charset="0"/>
                  <a:ea typeface="12 pt. Helvetica* 45 Light   02" panose="02000403000000020004" pitchFamily="2" charset="0"/>
                  <a:hlinkClick r:id="rId2"/>
                </a:rPr>
                <a:t>here</a:t>
              </a:r>
              <a:r>
                <a:rPr lang="en-GB" sz="1200" i="0">
                  <a:latin typeface="12 pt. Helvetica* 45 Light   02" panose="02000403000000020004" pitchFamily="2" charset="0"/>
                  <a:ea typeface="12 pt. Helvetica* 45 Light   02" panose="02000403000000020004" pitchFamily="2" charset="0"/>
                </a:rPr>
                <a:t>.</a:t>
              </a:r>
              <a:endParaRPr lang="en-GB" i="0">
                <a:latin typeface="12 pt. Helvetica* 45 Light   02" panose="02000403000000020004" pitchFamily="2" charset="0"/>
                <a:ea typeface="12 pt. Helvetica* 45 Light   02" panose="02000403000000020004" pitchFamily="2" charset="0"/>
              </a:endParaRPr>
            </a:p>
          </p:txBody>
        </p:sp>
        <p:cxnSp>
          <p:nvCxnSpPr>
            <p:cNvPr id="26" name="Straight Arrow Connector 25">
              <a:extLst>
                <a:ext uri="{FF2B5EF4-FFF2-40B4-BE49-F238E27FC236}">
                  <a16:creationId xmlns:a16="http://schemas.microsoft.com/office/drawing/2014/main" id="{543F0EE6-24E0-3C82-BDB1-421E17F8C5E2}"/>
                </a:ext>
              </a:extLst>
            </p:cNvPr>
            <p:cNvCxnSpPr>
              <a:cxnSpLocks/>
            </p:cNvCxnSpPr>
            <p:nvPr/>
          </p:nvCxnSpPr>
          <p:spPr>
            <a:xfrm flipH="1">
              <a:off x="5397935" y="1542509"/>
              <a:ext cx="998234" cy="1180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5E1F9D-17E6-A329-1264-202B0ACAEB6B}"/>
                </a:ext>
              </a:extLst>
            </p:cNvPr>
            <p:cNvSpPr txBox="1"/>
            <p:nvPr/>
          </p:nvSpPr>
          <p:spPr>
            <a:xfrm>
              <a:off x="4807382" y="839962"/>
              <a:ext cx="2577236" cy="646331"/>
            </a:xfrm>
            <a:prstGeom prst="rect">
              <a:avLst/>
            </a:prstGeom>
          </p:spPr>
          <p:txBody>
            <a:bodyPr wrap="square" rtlCol="0">
              <a:spAutoFit/>
            </a:bodyPr>
            <a:lstStyle/>
            <a:p>
              <a:pPr algn="l"/>
              <a:r>
                <a:rPr lang="en-GB" sz="1200" b="1" u="sng">
                  <a:latin typeface="12 pt. Helvetica* 45 Light   02" panose="02000403000000020004" pitchFamily="2" charset="0"/>
                  <a:ea typeface="12 pt. Helvetica* 45 Light   02" panose="02000403000000020004" pitchFamily="2" charset="0"/>
                </a:rPr>
                <a:t>Industry webinar (22/11)</a:t>
              </a:r>
              <a:endParaRPr lang="en-GB" sz="1200">
                <a:latin typeface="12 pt. Helvetica* 45 Light   02" panose="02000403000000020004" pitchFamily="2" charset="0"/>
                <a:ea typeface="12 pt. Helvetica* 45 Light   02" panose="02000403000000020004" pitchFamily="2" charset="0"/>
              </a:endParaRPr>
            </a:p>
            <a:p>
              <a:pPr algn="l"/>
              <a:r>
                <a:rPr lang="en-GB" sz="1200" i="0">
                  <a:latin typeface="12 pt. Helvetica* 45 Light   02" panose="02000403000000020004" pitchFamily="2" charset="0"/>
                  <a:ea typeface="12 pt. Helvetica* 45 Light   02" panose="02000403000000020004" pitchFamily="2" charset="0"/>
                </a:rPr>
                <a:t>We ran a webinar to update industry. The materials can be found </a:t>
              </a:r>
              <a:r>
                <a:rPr lang="en-GB" sz="1200" i="0">
                  <a:latin typeface="12 pt. Helvetica* 45 Light   02" panose="02000403000000020004" pitchFamily="2" charset="0"/>
                  <a:ea typeface="12 pt. Helvetica* 45 Light   02" panose="02000403000000020004" pitchFamily="2" charset="0"/>
                  <a:hlinkClick r:id="rId3"/>
                </a:rPr>
                <a:t>here</a:t>
              </a:r>
              <a:r>
                <a:rPr lang="en-GB" sz="1200" i="0">
                  <a:latin typeface="12 pt. Helvetica* 45 Light   02" panose="02000403000000020004" pitchFamily="2" charset="0"/>
                  <a:ea typeface="12 pt. Helvetica* 45 Light   02" panose="02000403000000020004" pitchFamily="2" charset="0"/>
                </a:rPr>
                <a:t>.</a:t>
              </a:r>
              <a:endParaRPr lang="en-GB" i="0">
                <a:latin typeface="12 pt. Helvetica* 45 Light   02" panose="02000403000000020004" pitchFamily="2" charset="0"/>
                <a:ea typeface="12 pt. Helvetica* 45 Light   02" panose="02000403000000020004" pitchFamily="2" charset="0"/>
              </a:endParaRPr>
            </a:p>
          </p:txBody>
        </p:sp>
        <p:sp>
          <p:nvSpPr>
            <p:cNvPr id="28" name="Rectangle 27">
              <a:extLst>
                <a:ext uri="{FF2B5EF4-FFF2-40B4-BE49-F238E27FC236}">
                  <a16:creationId xmlns:a16="http://schemas.microsoft.com/office/drawing/2014/main" id="{9DEF7C95-B313-08BD-29EE-AF0A09603D3C}"/>
                </a:ext>
              </a:extLst>
            </p:cNvPr>
            <p:cNvSpPr/>
            <p:nvPr/>
          </p:nvSpPr>
          <p:spPr>
            <a:xfrm>
              <a:off x="4333007" y="3144932"/>
              <a:ext cx="700812" cy="3823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Industry 1-2-1s</a:t>
              </a:r>
            </a:p>
          </p:txBody>
        </p:sp>
        <p:cxnSp>
          <p:nvCxnSpPr>
            <p:cNvPr id="29" name="Straight Arrow Connector 28">
              <a:extLst>
                <a:ext uri="{FF2B5EF4-FFF2-40B4-BE49-F238E27FC236}">
                  <a16:creationId xmlns:a16="http://schemas.microsoft.com/office/drawing/2014/main" id="{3C795F49-4FB6-517D-068A-040C0995779E}"/>
                </a:ext>
              </a:extLst>
            </p:cNvPr>
            <p:cNvCxnSpPr>
              <a:cxnSpLocks/>
            </p:cNvCxnSpPr>
            <p:nvPr/>
          </p:nvCxnSpPr>
          <p:spPr>
            <a:xfrm flipV="1">
              <a:off x="3512699" y="2428617"/>
              <a:ext cx="523592" cy="1951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DC485BF-6A7A-FB8A-429C-5884ABC755D2}"/>
                </a:ext>
              </a:extLst>
            </p:cNvPr>
            <p:cNvSpPr txBox="1"/>
            <p:nvPr/>
          </p:nvSpPr>
          <p:spPr>
            <a:xfrm>
              <a:off x="957854" y="2756783"/>
              <a:ext cx="2577236" cy="830997"/>
            </a:xfrm>
            <a:prstGeom prst="rect">
              <a:avLst/>
            </a:prstGeom>
            <a:solidFill>
              <a:schemeClr val="bg1"/>
            </a:solidFill>
          </p:spPr>
          <p:txBody>
            <a:bodyPr wrap="square" rtlCol="0">
              <a:spAutoFit/>
            </a:bodyPr>
            <a:lstStyle/>
            <a:p>
              <a:pPr algn="l"/>
              <a:r>
                <a:rPr lang="en-GB" sz="1200" b="1" u="sng">
                  <a:latin typeface="12 pt. Helvetica* 45 Light   02" panose="02000403000000020004" pitchFamily="2" charset="0"/>
                  <a:ea typeface="12 pt. Helvetica* 45 Light   02" panose="02000403000000020004" pitchFamily="2" charset="0"/>
                </a:rPr>
                <a:t>Industry webinar (20/10)</a:t>
              </a:r>
              <a:endParaRPr lang="en-GB" sz="1200">
                <a:latin typeface="12 pt. Helvetica* 45 Light   02" panose="02000403000000020004" pitchFamily="2" charset="0"/>
                <a:ea typeface="12 pt. Helvetica* 45 Light   02" panose="02000403000000020004" pitchFamily="2" charset="0"/>
              </a:endParaRPr>
            </a:p>
            <a:p>
              <a:pPr algn="l"/>
              <a:r>
                <a:rPr lang="en-GB" sz="1200" i="0">
                  <a:latin typeface="12 pt. Helvetica* 45 Light   02" panose="02000403000000020004" pitchFamily="2" charset="0"/>
                  <a:ea typeface="12 pt. Helvetica* 45 Light   02" panose="02000403000000020004" pitchFamily="2" charset="0"/>
                </a:rPr>
                <a:t>We ran a webinar to seek industry feedback on the initial service design. The materials can be found </a:t>
              </a:r>
              <a:r>
                <a:rPr lang="en-GB" sz="1200" i="0">
                  <a:latin typeface="12 pt. Helvetica* 45 Light   02" panose="02000403000000020004" pitchFamily="2" charset="0"/>
                  <a:ea typeface="12 pt. Helvetica* 45 Light   02" panose="02000403000000020004" pitchFamily="2" charset="0"/>
                  <a:hlinkClick r:id="rId4"/>
                </a:rPr>
                <a:t>here</a:t>
              </a:r>
              <a:r>
                <a:rPr lang="en-GB" sz="1200" i="0">
                  <a:latin typeface="12 pt. Helvetica* 45 Light   02" panose="02000403000000020004" pitchFamily="2" charset="0"/>
                  <a:ea typeface="12 pt. Helvetica* 45 Light   02" panose="02000403000000020004" pitchFamily="2" charset="0"/>
                </a:rPr>
                <a:t>.</a:t>
              </a:r>
              <a:endParaRPr lang="en-GB" i="0">
                <a:latin typeface="12 pt. Helvetica* 45 Light   02" panose="02000403000000020004" pitchFamily="2" charset="0"/>
                <a:ea typeface="12 pt. Helvetica* 45 Light   02" panose="02000403000000020004" pitchFamily="2" charset="0"/>
              </a:endParaRPr>
            </a:p>
          </p:txBody>
        </p:sp>
        <p:sp>
          <p:nvSpPr>
            <p:cNvPr id="17" name="Rectangle 16">
              <a:extLst>
                <a:ext uri="{FF2B5EF4-FFF2-40B4-BE49-F238E27FC236}">
                  <a16:creationId xmlns:a16="http://schemas.microsoft.com/office/drawing/2014/main" id="{206F1A22-82C2-3A4E-4753-5020D6A2BAD0}"/>
                </a:ext>
              </a:extLst>
            </p:cNvPr>
            <p:cNvSpPr/>
            <p:nvPr/>
          </p:nvSpPr>
          <p:spPr>
            <a:xfrm>
              <a:off x="4621067" y="1636447"/>
              <a:ext cx="1870367" cy="4417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Detailed cost benefit</a:t>
              </a:r>
            </a:p>
            <a:p>
              <a:pPr algn="ctr"/>
              <a:r>
                <a:rPr lang="en-GB" sz="1400">
                  <a:solidFill>
                    <a:schemeClr val="bg1"/>
                  </a:solidFill>
                </a:rPr>
                <a:t>(partnered with LCP)</a:t>
              </a:r>
            </a:p>
          </p:txBody>
        </p:sp>
        <p:sp>
          <p:nvSpPr>
            <p:cNvPr id="36" name="Rectangle 35">
              <a:extLst>
                <a:ext uri="{FF2B5EF4-FFF2-40B4-BE49-F238E27FC236}">
                  <a16:creationId xmlns:a16="http://schemas.microsoft.com/office/drawing/2014/main" id="{5A67EDE1-DC55-8678-DA2E-EBFE1B18B090}"/>
                </a:ext>
              </a:extLst>
            </p:cNvPr>
            <p:cNvSpPr/>
            <p:nvPr/>
          </p:nvSpPr>
          <p:spPr>
            <a:xfrm>
              <a:off x="5805920" y="2842519"/>
              <a:ext cx="1302328" cy="479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Art 18 consultation</a:t>
              </a:r>
            </a:p>
          </p:txBody>
        </p:sp>
        <p:sp>
          <p:nvSpPr>
            <p:cNvPr id="37" name="Rectangle 36">
              <a:extLst>
                <a:ext uri="{FF2B5EF4-FFF2-40B4-BE49-F238E27FC236}">
                  <a16:creationId xmlns:a16="http://schemas.microsoft.com/office/drawing/2014/main" id="{2F247D22-914C-A823-B8AF-BC921C42DC60}"/>
                </a:ext>
              </a:extLst>
            </p:cNvPr>
            <p:cNvSpPr/>
            <p:nvPr/>
          </p:nvSpPr>
          <p:spPr>
            <a:xfrm rot="5400000">
              <a:off x="7496929" y="3011106"/>
              <a:ext cx="2304835" cy="4571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38" name="TextBox 37">
              <a:extLst>
                <a:ext uri="{FF2B5EF4-FFF2-40B4-BE49-F238E27FC236}">
                  <a16:creationId xmlns:a16="http://schemas.microsoft.com/office/drawing/2014/main" id="{27E82C8A-E0F9-3869-8609-B1425B6802EB}"/>
                </a:ext>
              </a:extLst>
            </p:cNvPr>
            <p:cNvSpPr txBox="1"/>
            <p:nvPr/>
          </p:nvSpPr>
          <p:spPr>
            <a:xfrm>
              <a:off x="8010813" y="2261582"/>
              <a:ext cx="1302328" cy="461665"/>
            </a:xfrm>
            <a:prstGeom prst="rect">
              <a:avLst/>
            </a:prstGeom>
            <a:solidFill>
              <a:schemeClr val="bg1"/>
            </a:solidFill>
          </p:spPr>
          <p:txBody>
            <a:bodyPr wrap="square" rtlCol="0">
              <a:spAutoFit/>
            </a:bodyPr>
            <a:lstStyle/>
            <a:p>
              <a:pPr algn="ctr"/>
              <a:r>
                <a:rPr lang="en-GB" sz="1200" b="1" u="sng">
                  <a:latin typeface="12 pt. Helvetica* 45 Light   02" panose="02000403000000020004" pitchFamily="2" charset="0"/>
                  <a:ea typeface="12 pt. Helvetica* 45 Light   02" panose="02000403000000020004" pitchFamily="2" charset="0"/>
                </a:rPr>
                <a:t>Ofgem rejection (08/03)</a:t>
              </a:r>
              <a:endParaRPr lang="en-GB" b="1" u="sng">
                <a:latin typeface="12 pt. Helvetica* 45 Light   02" panose="02000403000000020004" pitchFamily="2" charset="0"/>
                <a:ea typeface="12 pt. Helvetica* 45 Light   02" panose="02000403000000020004" pitchFamily="2" charset="0"/>
              </a:endParaRPr>
            </a:p>
          </p:txBody>
        </p:sp>
        <p:sp>
          <p:nvSpPr>
            <p:cNvPr id="39" name="Rectangle 38">
              <a:extLst>
                <a:ext uri="{FF2B5EF4-FFF2-40B4-BE49-F238E27FC236}">
                  <a16:creationId xmlns:a16="http://schemas.microsoft.com/office/drawing/2014/main" id="{08FFC91A-D48B-D882-6ABB-BE5F197FD89F}"/>
                </a:ext>
              </a:extLst>
            </p:cNvPr>
            <p:cNvSpPr/>
            <p:nvPr/>
          </p:nvSpPr>
          <p:spPr>
            <a:xfrm>
              <a:off x="9313141" y="2350067"/>
              <a:ext cx="1858237" cy="2659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Further service design</a:t>
              </a:r>
            </a:p>
          </p:txBody>
        </p:sp>
        <p:sp>
          <p:nvSpPr>
            <p:cNvPr id="41" name="Rectangle 40">
              <a:extLst>
                <a:ext uri="{FF2B5EF4-FFF2-40B4-BE49-F238E27FC236}">
                  <a16:creationId xmlns:a16="http://schemas.microsoft.com/office/drawing/2014/main" id="{D56105ED-0833-013F-FE10-AFB0404567C2}"/>
                </a:ext>
              </a:extLst>
            </p:cNvPr>
            <p:cNvSpPr/>
            <p:nvPr/>
          </p:nvSpPr>
          <p:spPr>
            <a:xfrm>
              <a:off x="7206956" y="2837530"/>
              <a:ext cx="692722" cy="479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Refine design</a:t>
              </a:r>
            </a:p>
          </p:txBody>
        </p:sp>
      </p:grpSp>
      <p:sp>
        <p:nvSpPr>
          <p:cNvPr id="44" name="Rectangle 43">
            <a:extLst>
              <a:ext uri="{FF2B5EF4-FFF2-40B4-BE49-F238E27FC236}">
                <a16:creationId xmlns:a16="http://schemas.microsoft.com/office/drawing/2014/main" id="{9D383991-3209-9CF5-FB38-33375D235CCA}"/>
              </a:ext>
            </a:extLst>
          </p:cNvPr>
          <p:cNvSpPr/>
          <p:nvPr/>
        </p:nvSpPr>
        <p:spPr>
          <a:xfrm>
            <a:off x="9313140" y="2733639"/>
            <a:ext cx="1858237" cy="2659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IT solution analysis</a:t>
            </a:r>
          </a:p>
        </p:txBody>
      </p:sp>
    </p:spTree>
    <p:extLst>
      <p:ext uri="{BB962C8B-B14F-4D97-AF65-F5344CB8AC3E}">
        <p14:creationId xmlns:p14="http://schemas.microsoft.com/office/powerpoint/2010/main" val="359826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68562-D69E-E2D9-C4C1-CD06146B1BC2}"/>
              </a:ext>
            </a:extLst>
          </p:cNvPr>
          <p:cNvSpPr>
            <a:spLocks noGrp="1"/>
          </p:cNvSpPr>
          <p:nvPr>
            <p:ph type="body" sz="quarter" idx="12"/>
          </p:nvPr>
        </p:nvSpPr>
        <p:spPr>
          <a:xfrm>
            <a:off x="487751" y="1207689"/>
            <a:ext cx="10899483" cy="4146259"/>
          </a:xfrm>
        </p:spPr>
        <p:txBody>
          <a:bodyPr lIns="91440" tIns="45720" rIns="91440" bIns="45720" numCol="1" anchor="t"/>
          <a:lstStyle/>
          <a:p>
            <a:pPr marL="285750" indent="-285750">
              <a:buFont typeface="Arial" panose="020B0604020202020204" pitchFamily="34" charset="0"/>
              <a:buChar char="•"/>
            </a:pPr>
            <a:r>
              <a:rPr lang="en-GB" sz="1800">
                <a:solidFill>
                  <a:schemeClr val="tx1"/>
                </a:solidFill>
                <a:latin typeface="+mn-lt"/>
              </a:rPr>
              <a:t>Following Ofgem’s concern about barriers to entry for small flexible providers, we are proposing to reduce the minimum bid size to 1 MW.</a:t>
            </a:r>
          </a:p>
          <a:p>
            <a:pPr marL="285750" indent="-285750">
              <a:buFont typeface="Arial" panose="020B0604020202020204" pitchFamily="34" charset="0"/>
              <a:buChar char="•"/>
            </a:pPr>
            <a:r>
              <a:rPr lang="en-GB" sz="1800">
                <a:solidFill>
                  <a:schemeClr val="tx1"/>
                </a:solidFill>
                <a:latin typeface="+mn-lt"/>
              </a:rPr>
              <a:t>This improvement is made possible by enhancements to the Control Room multi-dispatch tools, along with new functionality which will be delivered through the Open Balancing Platform (OBP). This functionality increases our ability to dispatch smaller units efficiently. </a:t>
            </a:r>
          </a:p>
          <a:p>
            <a:pPr marL="285750" indent="-285750">
              <a:buFont typeface="Arial" panose="020B0604020202020204" pitchFamily="34" charset="0"/>
              <a:buChar char="•"/>
            </a:pPr>
            <a:r>
              <a:rPr lang="en-GB" sz="1800">
                <a:solidFill>
                  <a:schemeClr val="tx1"/>
                </a:solidFill>
                <a:latin typeface="+mn-lt"/>
              </a:rPr>
              <a:t>Any potential go live date for BR is not likely to be until 2024 which enables BR to align with the OBP development due in December 2023.</a:t>
            </a:r>
          </a:p>
          <a:p>
            <a:pPr marL="285750" indent="-285750">
              <a:buFont typeface="Arial" panose="020B0604020202020204" pitchFamily="34" charset="0"/>
              <a:buChar char="•"/>
            </a:pPr>
            <a:r>
              <a:rPr lang="en-GB" sz="1800">
                <a:solidFill>
                  <a:schemeClr val="tx1"/>
                </a:solidFill>
                <a:latin typeface="+mn-lt"/>
              </a:rPr>
              <a:t>Reducing the minimum bid size from 50MW to 1MW means that other consequential changes are needed to the BR service design to ensure it continues to meet the system requirement.  These are detailed in the following three slides.</a:t>
            </a:r>
          </a:p>
        </p:txBody>
      </p:sp>
      <p:sp>
        <p:nvSpPr>
          <p:cNvPr id="4" name="Title 3">
            <a:extLst>
              <a:ext uri="{FF2B5EF4-FFF2-40B4-BE49-F238E27FC236}">
                <a16:creationId xmlns:a16="http://schemas.microsoft.com/office/drawing/2014/main" id="{2D4D9008-8082-D097-0514-286946C2CB25}"/>
              </a:ext>
            </a:extLst>
          </p:cNvPr>
          <p:cNvSpPr txBox="1">
            <a:spLocks/>
          </p:cNvSpPr>
          <p:nvPr/>
        </p:nvSpPr>
        <p:spPr>
          <a:xfrm>
            <a:off x="487751" y="282564"/>
            <a:ext cx="10623594" cy="637747"/>
          </a:xfrm>
          <a:prstGeom prst="rect">
            <a:avLst/>
          </a:prstGeom>
        </p:spPr>
        <p:txBody>
          <a:bodyPr anchor="t"/>
          <a:lstStyle>
            <a:lvl1pPr algn="l" defTabSz="914354"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Ofgem Rejection Feedback: Barriers to entry for small flexible providers</a:t>
            </a:r>
          </a:p>
        </p:txBody>
      </p:sp>
      <p:sp>
        <p:nvSpPr>
          <p:cNvPr id="5" name="Rectangle: Rounded Corners 4">
            <a:extLst>
              <a:ext uri="{FF2B5EF4-FFF2-40B4-BE49-F238E27FC236}">
                <a16:creationId xmlns:a16="http://schemas.microsoft.com/office/drawing/2014/main" id="{578F5FF3-24FF-6887-1D20-7ACFB14BC93D}"/>
              </a:ext>
            </a:extLst>
          </p:cNvPr>
          <p:cNvSpPr/>
          <p:nvPr/>
        </p:nvSpPr>
        <p:spPr>
          <a:xfrm>
            <a:off x="700474" y="4827178"/>
            <a:ext cx="10474036" cy="1053540"/>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b="1"/>
              <a:t>Call for input: </a:t>
            </a:r>
            <a:r>
              <a:rPr lang="en-GB"/>
              <a:t>Do you identify any other barriers to entry for small flexible providers in the BR service design? If so, please provide more information.</a:t>
            </a:r>
          </a:p>
        </p:txBody>
      </p:sp>
    </p:spTree>
    <p:extLst>
      <p:ext uri="{BB962C8B-B14F-4D97-AF65-F5344CB8AC3E}">
        <p14:creationId xmlns:p14="http://schemas.microsoft.com/office/powerpoint/2010/main" val="1235606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4AA773-51F9-035C-330A-20F1517CE2E0}"/>
              </a:ext>
            </a:extLst>
          </p:cNvPr>
          <p:cNvSpPr>
            <a:spLocks noGrp="1"/>
          </p:cNvSpPr>
          <p:nvPr>
            <p:ph type="body" sz="quarter" idx="12"/>
          </p:nvPr>
        </p:nvSpPr>
        <p:spPr>
          <a:xfrm>
            <a:off x="580649" y="991772"/>
            <a:ext cx="10494131" cy="4146259"/>
          </a:xfrm>
        </p:spPr>
        <p:txBody>
          <a:bodyPr lIns="91440" tIns="45720" rIns="91440" bIns="45720" numCol="1" anchor="t"/>
          <a:lstStyle/>
          <a:p>
            <a:r>
              <a:rPr lang="en-GB" sz="1800">
                <a:solidFill>
                  <a:schemeClr val="tx1"/>
                </a:solidFill>
                <a:latin typeface="+mn-lt"/>
              </a:rPr>
              <a:t>A key requirement of balancing reserve is the ability of BR providers to be able to dispatch flexibly.  Reducing the minimum bid size to 1MW means that the following rule changes are needed to ensure that this system requirement is still met with the smaller bid size:</a:t>
            </a:r>
          </a:p>
          <a:p>
            <a:pPr marL="628015" lvl="1" indent="-171450">
              <a:buFont typeface="Arial" panose="020B0604020202020204" pitchFamily="34" charset="0"/>
              <a:buChar char="•"/>
            </a:pPr>
            <a:r>
              <a:rPr lang="en-GB" sz="1800">
                <a:solidFill>
                  <a:schemeClr val="tx1"/>
                </a:solidFill>
                <a:latin typeface="+mn-lt"/>
              </a:rPr>
              <a:t>Being able to deliver MFR at FPN and at any MW between FPN and full contracted output in accordance with a Mandatory Service Agreement (MSA) or commercial equivalent to which the Registered BR Participant is a party.</a:t>
            </a:r>
          </a:p>
          <a:p>
            <a:pPr marL="628015" lvl="1" indent="-171450">
              <a:buFont typeface="Arial" panose="020B0604020202020204" pitchFamily="34" charset="0"/>
              <a:buChar char="•"/>
            </a:pPr>
            <a:r>
              <a:rPr lang="en-GB" sz="1800">
                <a:solidFill>
                  <a:schemeClr val="tx1"/>
                </a:solidFill>
                <a:latin typeface="+mn-lt"/>
              </a:rPr>
              <a:t>BR dispatch is not limited by Notice to Deviate from Zero (NDZ) / Stable Export Limit (SEL) / Stable Import Limit (SIL) / Minimum Non-Zero Time (MNZT) / Minimum Zero Time (MZT) parameters.</a:t>
            </a:r>
          </a:p>
          <a:p>
            <a:pPr marL="628015" lvl="1" indent="-171450">
              <a:buFont typeface="Arial" panose="020B0604020202020204" pitchFamily="34" charset="0"/>
              <a:buChar char="•"/>
            </a:pPr>
            <a:r>
              <a:rPr lang="en-GB" sz="1800">
                <a:solidFill>
                  <a:schemeClr val="tx1"/>
                </a:solidFill>
                <a:latin typeface="+mn-lt"/>
              </a:rPr>
              <a:t>BR must be capable of being dispatched to each integer MW value from PN to full contracted delivery at 1 minute time interval.</a:t>
            </a:r>
          </a:p>
          <a:p>
            <a:pPr marL="628015" lvl="1" indent="-171450">
              <a:buFont typeface="Arial" panose="020B0604020202020204" pitchFamily="34" charset="0"/>
              <a:buChar char="•"/>
            </a:pPr>
            <a:r>
              <a:rPr lang="en-GB" sz="1800">
                <a:solidFill>
                  <a:schemeClr val="tx1"/>
                </a:solidFill>
                <a:latin typeface="+mn-lt"/>
              </a:rPr>
              <a:t>BR dispatch may only be limited by Notice to Offer (NTO), Notice to Bid (NTB), Ramp Up Rate Export (RURE), Ramp Down Rate Export (RDRE), Ramp Up Rate Import (RURI), Ramp Down Rate Import (RDRI) parameters. </a:t>
            </a:r>
          </a:p>
          <a:p>
            <a:pPr marL="628015" lvl="1" indent="-171450">
              <a:buFont typeface="Arial" panose="020B0604020202020204" pitchFamily="34" charset="0"/>
              <a:buChar char="•"/>
            </a:pPr>
            <a:endParaRPr lang="en-GB" sz="2100"/>
          </a:p>
        </p:txBody>
      </p:sp>
      <p:sp>
        <p:nvSpPr>
          <p:cNvPr id="6" name="Title 3">
            <a:extLst>
              <a:ext uri="{FF2B5EF4-FFF2-40B4-BE49-F238E27FC236}">
                <a16:creationId xmlns:a16="http://schemas.microsoft.com/office/drawing/2014/main" id="{00CCE8E2-1E02-F180-E2B3-44D3E8490EEB}"/>
              </a:ext>
            </a:extLst>
          </p:cNvPr>
          <p:cNvSpPr txBox="1">
            <a:spLocks/>
          </p:cNvSpPr>
          <p:nvPr/>
        </p:nvSpPr>
        <p:spPr>
          <a:xfrm>
            <a:off x="487751" y="282564"/>
            <a:ext cx="8073820" cy="637747"/>
          </a:xfrm>
          <a:prstGeom prst="rect">
            <a:avLst/>
          </a:prstGeom>
        </p:spPr>
        <p:txBody>
          <a:bodyPr anchor="t"/>
          <a:lstStyle>
            <a:lvl1pPr algn="l" defTabSz="914354"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Further Service Considerations: Dispatch flexibility</a:t>
            </a:r>
          </a:p>
        </p:txBody>
      </p:sp>
      <p:sp>
        <p:nvSpPr>
          <p:cNvPr id="7" name="Rectangle: Rounded Corners 6">
            <a:extLst>
              <a:ext uri="{FF2B5EF4-FFF2-40B4-BE49-F238E27FC236}">
                <a16:creationId xmlns:a16="http://schemas.microsoft.com/office/drawing/2014/main" id="{B7268C61-ACE1-C606-7515-B4D6C0472EAD}"/>
              </a:ext>
            </a:extLst>
          </p:cNvPr>
          <p:cNvSpPr/>
          <p:nvPr/>
        </p:nvSpPr>
        <p:spPr>
          <a:xfrm>
            <a:off x="785091" y="5379003"/>
            <a:ext cx="10474036" cy="698821"/>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b="1"/>
              <a:t>Call for input: </a:t>
            </a:r>
            <a:r>
              <a:rPr lang="en-GB"/>
              <a:t>Do you agree with these changes? If not, please provide more information.</a:t>
            </a:r>
          </a:p>
        </p:txBody>
      </p:sp>
    </p:spTree>
    <p:extLst>
      <p:ext uri="{BB962C8B-B14F-4D97-AF65-F5344CB8AC3E}">
        <p14:creationId xmlns:p14="http://schemas.microsoft.com/office/powerpoint/2010/main" val="31505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23FF90-1CC1-887F-677E-92D714795E60}"/>
              </a:ext>
            </a:extLst>
          </p:cNvPr>
          <p:cNvSpPr>
            <a:spLocks noGrp="1"/>
          </p:cNvSpPr>
          <p:nvPr>
            <p:ph type="body" sz="quarter" idx="12"/>
          </p:nvPr>
        </p:nvSpPr>
        <p:spPr>
          <a:xfrm>
            <a:off x="512574" y="920311"/>
            <a:ext cx="11166852" cy="2382335"/>
          </a:xfrm>
        </p:spPr>
        <p:txBody>
          <a:bodyPr lIns="91440" tIns="45720" rIns="91440" bIns="45720" numCol="1" spcCol="720000" anchor="t"/>
          <a:lstStyle/>
          <a:p>
            <a:r>
              <a:rPr lang="en-GB" sz="1600">
                <a:solidFill>
                  <a:schemeClr val="tx1"/>
                </a:solidFill>
                <a:latin typeface="+mn-lt"/>
              </a:rPr>
              <a:t>Our previous proposal had a minimum ramp rate requirement of 10MW/min (which was amended from 15MW/min based on industry feedback from the October webinar). </a:t>
            </a:r>
          </a:p>
          <a:p>
            <a:r>
              <a:rPr lang="en-GB" sz="1600">
                <a:solidFill>
                  <a:schemeClr val="tx1"/>
                </a:solidFill>
                <a:latin typeface="+mn-lt"/>
              </a:rPr>
              <a:t>It is not clear that this requirement is still suitable as we drop the minimum bid size to 1MW.  There is a risk that it is too quick for smaller providers, and there is a risk that a few large, slower providers might fulfil our reserve requirement, but provide little flexibility for the control room.  Further 10MW/min expects units to ramp faster than Quick Reserve or even Primary Response, e.g. a 1MW unit would need to achieve full capacity in 6 seconds.</a:t>
            </a:r>
          </a:p>
          <a:p>
            <a:r>
              <a:rPr lang="en-GB" sz="1600">
                <a:solidFill>
                  <a:schemeClr val="tx1"/>
                </a:solidFill>
                <a:latin typeface="+mn-lt"/>
              </a:rPr>
              <a:t>Therefore we are currently considering two different options to mitigate this risk and would welcome feedback on the two approaches.</a:t>
            </a:r>
          </a:p>
          <a:p>
            <a:endParaRPr lang="en-GB" sz="1800">
              <a:solidFill>
                <a:schemeClr val="tx1"/>
              </a:solidFill>
              <a:latin typeface="12 pt. Helvetica* 45 Light   02" panose="02000403000000020004" pitchFamily="2" charset="0"/>
            </a:endParaRPr>
          </a:p>
        </p:txBody>
      </p:sp>
      <p:graphicFrame>
        <p:nvGraphicFramePr>
          <p:cNvPr id="4" name="Diagram 3">
            <a:extLst>
              <a:ext uri="{FF2B5EF4-FFF2-40B4-BE49-F238E27FC236}">
                <a16:creationId xmlns:a16="http://schemas.microsoft.com/office/drawing/2014/main" id="{5B836508-7146-00CF-849C-6F97BCFC4F66}"/>
              </a:ext>
            </a:extLst>
          </p:cNvPr>
          <p:cNvGraphicFramePr/>
          <p:nvPr>
            <p:extLst>
              <p:ext uri="{D42A27DB-BD31-4B8C-83A1-F6EECF244321}">
                <p14:modId xmlns:p14="http://schemas.microsoft.com/office/powerpoint/2010/main" val="3523981478"/>
              </p:ext>
            </p:extLst>
          </p:nvPr>
        </p:nvGraphicFramePr>
        <p:xfrm>
          <a:off x="487750" y="3162202"/>
          <a:ext cx="11166852" cy="2382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3">
            <a:extLst>
              <a:ext uri="{FF2B5EF4-FFF2-40B4-BE49-F238E27FC236}">
                <a16:creationId xmlns:a16="http://schemas.microsoft.com/office/drawing/2014/main" id="{3A605FF0-388A-D343-DB15-E7971F7E3979}"/>
              </a:ext>
            </a:extLst>
          </p:cNvPr>
          <p:cNvSpPr txBox="1">
            <a:spLocks/>
          </p:cNvSpPr>
          <p:nvPr/>
        </p:nvSpPr>
        <p:spPr>
          <a:xfrm>
            <a:off x="487750" y="282564"/>
            <a:ext cx="10272613" cy="637747"/>
          </a:xfrm>
          <a:prstGeom prst="rect">
            <a:avLst/>
          </a:prstGeom>
        </p:spPr>
        <p:txBody>
          <a:bodyPr anchor="t"/>
          <a:lstStyle>
            <a:lvl1pPr algn="l" defTabSz="914354"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Further Service Considerations: Ramp rates / time to full delivery</a:t>
            </a:r>
          </a:p>
        </p:txBody>
      </p:sp>
      <p:sp>
        <p:nvSpPr>
          <p:cNvPr id="9" name="Rectangle: Rounded Corners 8">
            <a:extLst>
              <a:ext uri="{FF2B5EF4-FFF2-40B4-BE49-F238E27FC236}">
                <a16:creationId xmlns:a16="http://schemas.microsoft.com/office/drawing/2014/main" id="{466081BB-E12B-5CC7-6266-96F50B397677}"/>
              </a:ext>
            </a:extLst>
          </p:cNvPr>
          <p:cNvSpPr/>
          <p:nvPr/>
        </p:nvSpPr>
        <p:spPr>
          <a:xfrm>
            <a:off x="809334" y="5650625"/>
            <a:ext cx="10474036" cy="698821"/>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r>
              <a:rPr lang="en-GB" b="1" dirty="0"/>
              <a:t>Call for input: </a:t>
            </a:r>
            <a:r>
              <a:rPr lang="en-GB" dirty="0"/>
              <a:t>Please provide your views on this topic and if possible, include examples of how your asset would be impacted.</a:t>
            </a:r>
          </a:p>
        </p:txBody>
      </p:sp>
    </p:spTree>
    <p:extLst>
      <p:ext uri="{BB962C8B-B14F-4D97-AF65-F5344CB8AC3E}">
        <p14:creationId xmlns:p14="http://schemas.microsoft.com/office/powerpoint/2010/main" val="4249574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90B1528-7E90-A2DC-FDAD-AEB37161657C}"/>
              </a:ext>
            </a:extLst>
          </p:cNvPr>
          <p:cNvSpPr/>
          <p:nvPr/>
        </p:nvSpPr>
        <p:spPr>
          <a:xfrm>
            <a:off x="5556632" y="1144728"/>
            <a:ext cx="6227976" cy="237637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600"/>
          </a:p>
        </p:txBody>
      </p:sp>
      <p:sp>
        <p:nvSpPr>
          <p:cNvPr id="2" name="Title 3">
            <a:extLst>
              <a:ext uri="{FF2B5EF4-FFF2-40B4-BE49-F238E27FC236}">
                <a16:creationId xmlns:a16="http://schemas.microsoft.com/office/drawing/2014/main" id="{A238307D-A3AA-15B3-8917-55CF7D1B3308}"/>
              </a:ext>
            </a:extLst>
          </p:cNvPr>
          <p:cNvSpPr txBox="1">
            <a:spLocks/>
          </p:cNvSpPr>
          <p:nvPr/>
        </p:nvSpPr>
        <p:spPr>
          <a:xfrm>
            <a:off x="339967" y="70797"/>
            <a:ext cx="10272613" cy="637747"/>
          </a:xfrm>
          <a:prstGeom prst="rect">
            <a:avLst/>
          </a:prstGeom>
        </p:spPr>
        <p:txBody>
          <a:bodyPr anchor="t"/>
          <a:lstStyle>
            <a:lvl1pPr algn="l" defTabSz="914354"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Further Service Considerations: Bid curtailment rules</a:t>
            </a:r>
          </a:p>
        </p:txBody>
      </p:sp>
      <p:sp>
        <p:nvSpPr>
          <p:cNvPr id="5" name="Arrow: Pentagon 4">
            <a:extLst>
              <a:ext uri="{FF2B5EF4-FFF2-40B4-BE49-F238E27FC236}">
                <a16:creationId xmlns:a16="http://schemas.microsoft.com/office/drawing/2014/main" id="{C745E2B9-BE12-708C-0521-900C2495FE85}"/>
              </a:ext>
            </a:extLst>
          </p:cNvPr>
          <p:cNvSpPr/>
          <p:nvPr/>
        </p:nvSpPr>
        <p:spPr>
          <a:xfrm>
            <a:off x="272543" y="1144728"/>
            <a:ext cx="5026359" cy="1191491"/>
          </a:xfrm>
          <a:prstGeom prst="homePlat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buFont typeface="+mj-lt"/>
              <a:buAutoNum type="arabicPeriod"/>
            </a:pPr>
            <a:r>
              <a:rPr lang="en-GB" sz="1600">
                <a:solidFill>
                  <a:schemeClr val="tx1"/>
                </a:solidFill>
              </a:rPr>
              <a:t>Continue with 50MW minimum contract size, all bids are fully curtailable above this level. Any bids ≤50MW are non-curtailable.</a:t>
            </a:r>
          </a:p>
        </p:txBody>
      </p:sp>
      <p:sp>
        <p:nvSpPr>
          <p:cNvPr id="6" name="Rectangle 5">
            <a:extLst>
              <a:ext uri="{FF2B5EF4-FFF2-40B4-BE49-F238E27FC236}">
                <a16:creationId xmlns:a16="http://schemas.microsoft.com/office/drawing/2014/main" id="{08BC6C47-158F-8A44-62A1-B98BB0299118}"/>
              </a:ext>
            </a:extLst>
          </p:cNvPr>
          <p:cNvSpPr/>
          <p:nvPr/>
        </p:nvSpPr>
        <p:spPr>
          <a:xfrm>
            <a:off x="282705" y="2614826"/>
            <a:ext cx="5026358" cy="921223"/>
          </a:xfrm>
          <a:prstGeom prst="rec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buFont typeface="+mj-lt"/>
              <a:buAutoNum type="arabicPeriod" startAt="2"/>
            </a:pPr>
            <a:r>
              <a:rPr lang="en-GB" sz="1600">
                <a:solidFill>
                  <a:schemeClr val="tx1"/>
                </a:solidFill>
              </a:rPr>
              <a:t>All bids have to be fully curtailable.</a:t>
            </a:r>
          </a:p>
        </p:txBody>
      </p:sp>
      <p:grpSp>
        <p:nvGrpSpPr>
          <p:cNvPr id="32" name="Group 31">
            <a:extLst>
              <a:ext uri="{FF2B5EF4-FFF2-40B4-BE49-F238E27FC236}">
                <a16:creationId xmlns:a16="http://schemas.microsoft.com/office/drawing/2014/main" id="{D5C459E2-F1ED-DACC-30AF-7B0A1E4B5C22}"/>
              </a:ext>
            </a:extLst>
          </p:cNvPr>
          <p:cNvGrpSpPr/>
          <p:nvPr/>
        </p:nvGrpSpPr>
        <p:grpSpPr>
          <a:xfrm>
            <a:off x="6028576" y="1248533"/>
            <a:ext cx="5992639" cy="2051883"/>
            <a:chOff x="6096000" y="997105"/>
            <a:chExt cx="5992639" cy="2051883"/>
          </a:xfrm>
        </p:grpSpPr>
        <p:sp>
          <p:nvSpPr>
            <p:cNvPr id="13" name="TextBox 12">
              <a:extLst>
                <a:ext uri="{FF2B5EF4-FFF2-40B4-BE49-F238E27FC236}">
                  <a16:creationId xmlns:a16="http://schemas.microsoft.com/office/drawing/2014/main" id="{BF303813-1187-8109-0693-F92859169C08}"/>
                </a:ext>
              </a:extLst>
            </p:cNvPr>
            <p:cNvSpPr txBox="1"/>
            <p:nvPr/>
          </p:nvSpPr>
          <p:spPr>
            <a:xfrm>
              <a:off x="6096001" y="1122267"/>
              <a:ext cx="1948873" cy="338554"/>
            </a:xfrm>
            <a:prstGeom prst="rect">
              <a:avLst/>
            </a:prstGeom>
          </p:spPr>
          <p:txBody>
            <a:bodyPr wrap="square" rtlCol="0">
              <a:spAutoFit/>
            </a:bodyPr>
            <a:lstStyle/>
            <a:p>
              <a:pPr algn="l"/>
              <a:r>
                <a:rPr lang="en-GB" sz="1600" b="0" i="0">
                  <a:latin typeface="12 pt. Helvetica* 45 Light   02" panose="02000403000000020004" pitchFamily="2" charset="0"/>
                  <a:ea typeface="12 pt. Helvetica* 45 Light   02" panose="02000403000000020004" pitchFamily="2" charset="0"/>
                </a:rPr>
                <a:t>10MW bid</a:t>
              </a:r>
            </a:p>
          </p:txBody>
        </p:sp>
        <p:sp>
          <p:nvSpPr>
            <p:cNvPr id="14" name="TextBox 13">
              <a:extLst>
                <a:ext uri="{FF2B5EF4-FFF2-40B4-BE49-F238E27FC236}">
                  <a16:creationId xmlns:a16="http://schemas.microsoft.com/office/drawing/2014/main" id="{5A1F7368-4C31-DC51-BBAF-FE1224A4424F}"/>
                </a:ext>
              </a:extLst>
            </p:cNvPr>
            <p:cNvSpPr txBox="1"/>
            <p:nvPr/>
          </p:nvSpPr>
          <p:spPr>
            <a:xfrm>
              <a:off x="6096000" y="1650805"/>
              <a:ext cx="1948873" cy="338554"/>
            </a:xfrm>
            <a:prstGeom prst="rect">
              <a:avLst/>
            </a:prstGeom>
          </p:spPr>
          <p:txBody>
            <a:bodyPr wrap="square" rtlCol="0">
              <a:spAutoFit/>
            </a:bodyPr>
            <a:lstStyle/>
            <a:p>
              <a:pPr algn="l"/>
              <a:r>
                <a:rPr lang="en-GB" sz="1600">
                  <a:latin typeface="12 pt. Helvetica* 45 Light   02" panose="02000403000000020004" pitchFamily="2" charset="0"/>
                  <a:ea typeface="12 pt. Helvetica* 45 Light   02" panose="02000403000000020004" pitchFamily="2" charset="0"/>
                </a:rPr>
                <a:t>50</a:t>
              </a:r>
              <a:r>
                <a:rPr lang="en-GB" sz="1600" b="0" i="0">
                  <a:latin typeface="12 pt. Helvetica* 45 Light   02" panose="02000403000000020004" pitchFamily="2" charset="0"/>
                  <a:ea typeface="12 pt. Helvetica* 45 Light   02" panose="02000403000000020004" pitchFamily="2" charset="0"/>
                </a:rPr>
                <a:t>MW bid</a:t>
              </a:r>
            </a:p>
          </p:txBody>
        </p:sp>
        <p:sp>
          <p:nvSpPr>
            <p:cNvPr id="15" name="TextBox 14">
              <a:extLst>
                <a:ext uri="{FF2B5EF4-FFF2-40B4-BE49-F238E27FC236}">
                  <a16:creationId xmlns:a16="http://schemas.microsoft.com/office/drawing/2014/main" id="{63EC565D-BD31-A900-7D7F-5D7B8D862EE2}"/>
                </a:ext>
              </a:extLst>
            </p:cNvPr>
            <p:cNvSpPr txBox="1"/>
            <p:nvPr/>
          </p:nvSpPr>
          <p:spPr>
            <a:xfrm>
              <a:off x="6096001" y="2181896"/>
              <a:ext cx="1948873" cy="338554"/>
            </a:xfrm>
            <a:prstGeom prst="rect">
              <a:avLst/>
            </a:prstGeom>
          </p:spPr>
          <p:txBody>
            <a:bodyPr wrap="square" rtlCol="0">
              <a:spAutoFit/>
            </a:bodyPr>
            <a:lstStyle/>
            <a:p>
              <a:pPr algn="l"/>
              <a:r>
                <a:rPr lang="en-GB" sz="1600" b="0" i="0">
                  <a:latin typeface="12 pt. Helvetica* 45 Light   02" panose="02000403000000020004" pitchFamily="2" charset="0"/>
                  <a:ea typeface="12 pt. Helvetica* 45 Light   02" panose="02000403000000020004" pitchFamily="2" charset="0"/>
                </a:rPr>
                <a:t>100MW bid</a:t>
              </a:r>
            </a:p>
          </p:txBody>
        </p:sp>
        <p:sp>
          <p:nvSpPr>
            <p:cNvPr id="16" name="TextBox 15">
              <a:extLst>
                <a:ext uri="{FF2B5EF4-FFF2-40B4-BE49-F238E27FC236}">
                  <a16:creationId xmlns:a16="http://schemas.microsoft.com/office/drawing/2014/main" id="{7DAF32E9-B15C-314D-1B1B-3EB326E59CDC}"/>
                </a:ext>
              </a:extLst>
            </p:cNvPr>
            <p:cNvSpPr txBox="1"/>
            <p:nvPr/>
          </p:nvSpPr>
          <p:spPr>
            <a:xfrm>
              <a:off x="6096000" y="2710434"/>
              <a:ext cx="1948873" cy="338554"/>
            </a:xfrm>
            <a:prstGeom prst="rect">
              <a:avLst/>
            </a:prstGeom>
          </p:spPr>
          <p:txBody>
            <a:bodyPr wrap="square" rtlCol="0">
              <a:spAutoFit/>
            </a:bodyPr>
            <a:lstStyle/>
            <a:p>
              <a:pPr algn="l"/>
              <a:r>
                <a:rPr lang="en-GB" sz="1600">
                  <a:latin typeface="12 pt. Helvetica* 45 Light   02" panose="02000403000000020004" pitchFamily="2" charset="0"/>
                  <a:ea typeface="12 pt. Helvetica* 45 Light   02" panose="02000403000000020004" pitchFamily="2" charset="0"/>
                </a:rPr>
                <a:t>5</a:t>
              </a:r>
              <a:r>
                <a:rPr lang="en-GB" sz="1600" b="0" i="0">
                  <a:latin typeface="12 pt. Helvetica* 45 Light   02" panose="02000403000000020004" pitchFamily="2" charset="0"/>
                  <a:ea typeface="12 pt. Helvetica* 45 Light   02" panose="02000403000000020004" pitchFamily="2" charset="0"/>
                </a:rPr>
                <a:t>00MW bid</a:t>
              </a:r>
            </a:p>
          </p:txBody>
        </p:sp>
        <p:cxnSp>
          <p:nvCxnSpPr>
            <p:cNvPr id="18" name="Straight Connector 17">
              <a:extLst>
                <a:ext uri="{FF2B5EF4-FFF2-40B4-BE49-F238E27FC236}">
                  <a16:creationId xmlns:a16="http://schemas.microsoft.com/office/drawing/2014/main" id="{BDD988A2-3B19-8B5C-FCE4-AB16A861F78F}"/>
                </a:ext>
              </a:extLst>
            </p:cNvPr>
            <p:cNvCxnSpPr/>
            <p:nvPr/>
          </p:nvCxnSpPr>
          <p:spPr>
            <a:xfrm>
              <a:off x="7536873" y="1246909"/>
              <a:ext cx="0" cy="1717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5913382-379E-516B-F8F0-473C811869BB}"/>
                </a:ext>
              </a:extLst>
            </p:cNvPr>
            <p:cNvSpPr/>
            <p:nvPr/>
          </p:nvSpPr>
          <p:spPr>
            <a:xfrm>
              <a:off x="7536873" y="1246909"/>
              <a:ext cx="45719"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Rectangle 19">
              <a:extLst>
                <a:ext uri="{FF2B5EF4-FFF2-40B4-BE49-F238E27FC236}">
                  <a16:creationId xmlns:a16="http://schemas.microsoft.com/office/drawing/2014/main" id="{A6A49AE5-5444-270C-D02A-0A4070804DD1}"/>
                </a:ext>
              </a:extLst>
            </p:cNvPr>
            <p:cNvSpPr/>
            <p:nvPr/>
          </p:nvSpPr>
          <p:spPr>
            <a:xfrm>
              <a:off x="7536872" y="1716431"/>
              <a:ext cx="369454"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2" name="Rectangle 21">
              <a:extLst>
                <a:ext uri="{FF2B5EF4-FFF2-40B4-BE49-F238E27FC236}">
                  <a16:creationId xmlns:a16="http://schemas.microsoft.com/office/drawing/2014/main" id="{BACE8A49-A10D-44F9-A6C4-5751FAB5583F}"/>
                </a:ext>
              </a:extLst>
            </p:cNvPr>
            <p:cNvSpPr/>
            <p:nvPr/>
          </p:nvSpPr>
          <p:spPr>
            <a:xfrm>
              <a:off x="7541257" y="2245493"/>
              <a:ext cx="397627"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3" name="Rectangle 22">
              <a:extLst>
                <a:ext uri="{FF2B5EF4-FFF2-40B4-BE49-F238E27FC236}">
                  <a16:creationId xmlns:a16="http://schemas.microsoft.com/office/drawing/2014/main" id="{14555BC4-9D55-1790-4294-51340D22A751}"/>
                </a:ext>
              </a:extLst>
            </p:cNvPr>
            <p:cNvSpPr/>
            <p:nvPr/>
          </p:nvSpPr>
          <p:spPr>
            <a:xfrm>
              <a:off x="7915095" y="2245493"/>
              <a:ext cx="397627" cy="242137"/>
            </a:xfrm>
            <a:prstGeom prst="rect">
              <a:avLst/>
            </a:prstGeom>
            <a:pattFill prst="pct10">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4" name="Rectangle 23">
              <a:extLst>
                <a:ext uri="{FF2B5EF4-FFF2-40B4-BE49-F238E27FC236}">
                  <a16:creationId xmlns:a16="http://schemas.microsoft.com/office/drawing/2014/main" id="{E7EDBB26-54A2-8827-222F-83A6B4B8BDF4}"/>
                </a:ext>
              </a:extLst>
            </p:cNvPr>
            <p:cNvSpPr/>
            <p:nvPr/>
          </p:nvSpPr>
          <p:spPr>
            <a:xfrm>
              <a:off x="7532488" y="2765850"/>
              <a:ext cx="397627"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5" name="Rectangle 24">
              <a:extLst>
                <a:ext uri="{FF2B5EF4-FFF2-40B4-BE49-F238E27FC236}">
                  <a16:creationId xmlns:a16="http://schemas.microsoft.com/office/drawing/2014/main" id="{38A94196-2BB0-FF22-AEA9-FF2C05CD383C}"/>
                </a:ext>
              </a:extLst>
            </p:cNvPr>
            <p:cNvSpPr/>
            <p:nvPr/>
          </p:nvSpPr>
          <p:spPr>
            <a:xfrm>
              <a:off x="7906327" y="2765850"/>
              <a:ext cx="3207876" cy="242137"/>
            </a:xfrm>
            <a:prstGeom prst="rect">
              <a:avLst/>
            </a:prstGeom>
            <a:pattFill prst="pct10">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6" name="Rectangle 25">
              <a:extLst>
                <a:ext uri="{FF2B5EF4-FFF2-40B4-BE49-F238E27FC236}">
                  <a16:creationId xmlns:a16="http://schemas.microsoft.com/office/drawing/2014/main" id="{E9AAAE90-8DC5-23C0-952D-6A4A7CE84E04}"/>
                </a:ext>
              </a:extLst>
            </p:cNvPr>
            <p:cNvSpPr/>
            <p:nvPr/>
          </p:nvSpPr>
          <p:spPr>
            <a:xfrm>
              <a:off x="9734892" y="1058621"/>
              <a:ext cx="397627"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7" name="Rectangle 26">
              <a:extLst>
                <a:ext uri="{FF2B5EF4-FFF2-40B4-BE49-F238E27FC236}">
                  <a16:creationId xmlns:a16="http://schemas.microsoft.com/office/drawing/2014/main" id="{11C49886-429C-2844-2601-23BD5FC4F151}"/>
                </a:ext>
              </a:extLst>
            </p:cNvPr>
            <p:cNvSpPr/>
            <p:nvPr/>
          </p:nvSpPr>
          <p:spPr>
            <a:xfrm>
              <a:off x="9734892" y="1394311"/>
              <a:ext cx="397627" cy="242137"/>
            </a:xfrm>
            <a:prstGeom prst="rect">
              <a:avLst/>
            </a:prstGeom>
            <a:pattFill prst="pct10">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8" name="TextBox 27">
              <a:extLst>
                <a:ext uri="{FF2B5EF4-FFF2-40B4-BE49-F238E27FC236}">
                  <a16:creationId xmlns:a16="http://schemas.microsoft.com/office/drawing/2014/main" id="{8D7594E1-4E9F-EE64-0BCB-B02ACCC93925}"/>
                </a:ext>
              </a:extLst>
            </p:cNvPr>
            <p:cNvSpPr txBox="1"/>
            <p:nvPr/>
          </p:nvSpPr>
          <p:spPr>
            <a:xfrm>
              <a:off x="10139766" y="997105"/>
              <a:ext cx="1948873" cy="338554"/>
            </a:xfrm>
            <a:prstGeom prst="rect">
              <a:avLst/>
            </a:prstGeom>
          </p:spPr>
          <p:txBody>
            <a:bodyPr wrap="square" rtlCol="0">
              <a:spAutoFit/>
            </a:bodyPr>
            <a:lstStyle/>
            <a:p>
              <a:pPr algn="l"/>
              <a:r>
                <a:rPr lang="en-GB" sz="1600" b="0" i="0">
                  <a:latin typeface="12 pt. Helvetica* 45 Light   02" panose="02000403000000020004" pitchFamily="2" charset="0"/>
                  <a:ea typeface="12 pt. Helvetica* 45 Light   02" panose="02000403000000020004" pitchFamily="2" charset="0"/>
                </a:rPr>
                <a:t>Non-curtailable</a:t>
              </a:r>
            </a:p>
          </p:txBody>
        </p:sp>
        <p:sp>
          <p:nvSpPr>
            <p:cNvPr id="29" name="TextBox 28">
              <a:extLst>
                <a:ext uri="{FF2B5EF4-FFF2-40B4-BE49-F238E27FC236}">
                  <a16:creationId xmlns:a16="http://schemas.microsoft.com/office/drawing/2014/main" id="{7E9BCD95-D3FB-CCDA-8F30-4D2406E2D3C1}"/>
                </a:ext>
              </a:extLst>
            </p:cNvPr>
            <p:cNvSpPr txBox="1"/>
            <p:nvPr/>
          </p:nvSpPr>
          <p:spPr>
            <a:xfrm>
              <a:off x="10132519" y="1330713"/>
              <a:ext cx="1948873" cy="338554"/>
            </a:xfrm>
            <a:prstGeom prst="rect">
              <a:avLst/>
            </a:prstGeom>
          </p:spPr>
          <p:txBody>
            <a:bodyPr wrap="square" rtlCol="0">
              <a:spAutoFit/>
            </a:bodyPr>
            <a:lstStyle/>
            <a:p>
              <a:pPr algn="l"/>
              <a:r>
                <a:rPr lang="en-GB" sz="1600" b="0" i="0">
                  <a:latin typeface="12 pt. Helvetica* 45 Light   02" panose="02000403000000020004" pitchFamily="2" charset="0"/>
                  <a:ea typeface="12 pt. Helvetica* 45 Light   02" panose="02000403000000020004" pitchFamily="2" charset="0"/>
                </a:rPr>
                <a:t>Curtailable</a:t>
              </a:r>
            </a:p>
          </p:txBody>
        </p:sp>
      </p:grpSp>
      <p:sp>
        <p:nvSpPr>
          <p:cNvPr id="30" name="Arrow: Pentagon 29">
            <a:extLst>
              <a:ext uri="{FF2B5EF4-FFF2-40B4-BE49-F238E27FC236}">
                <a16:creationId xmlns:a16="http://schemas.microsoft.com/office/drawing/2014/main" id="{CDC13BAE-0F4C-9987-E984-423184032765}"/>
              </a:ext>
            </a:extLst>
          </p:cNvPr>
          <p:cNvSpPr/>
          <p:nvPr/>
        </p:nvSpPr>
        <p:spPr>
          <a:xfrm>
            <a:off x="272543" y="3846998"/>
            <a:ext cx="5026358" cy="1191491"/>
          </a:xfrm>
          <a:prstGeom prst="homePlate">
            <a:avLst/>
          </a:prstGeom>
          <a:solidFill>
            <a:schemeClr val="bg1"/>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buFont typeface="+mj-lt"/>
              <a:buAutoNum type="arabicPeriod" startAt="3"/>
            </a:pPr>
            <a:r>
              <a:rPr lang="en-GB" sz="1600">
                <a:solidFill>
                  <a:schemeClr val="tx1"/>
                </a:solidFill>
              </a:rPr>
              <a:t>All bids have X% of the bid volume as non-curtailable. (e.g. 25% non-curtailable)</a:t>
            </a:r>
          </a:p>
        </p:txBody>
      </p:sp>
      <p:sp>
        <p:nvSpPr>
          <p:cNvPr id="31" name="Rectangle 30">
            <a:extLst>
              <a:ext uri="{FF2B5EF4-FFF2-40B4-BE49-F238E27FC236}">
                <a16:creationId xmlns:a16="http://schemas.microsoft.com/office/drawing/2014/main" id="{B49DE500-0109-9536-30A5-1F2AA6251E01}"/>
              </a:ext>
            </a:extLst>
          </p:cNvPr>
          <p:cNvSpPr/>
          <p:nvPr/>
        </p:nvSpPr>
        <p:spPr>
          <a:xfrm>
            <a:off x="282705" y="5317096"/>
            <a:ext cx="5026358" cy="921223"/>
          </a:xfrm>
          <a:prstGeom prst="rec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buFont typeface="+mj-lt"/>
              <a:buAutoNum type="arabicPeriod" startAt="4"/>
            </a:pPr>
            <a:r>
              <a:rPr lang="en-GB" sz="1600">
                <a:solidFill>
                  <a:schemeClr val="tx1"/>
                </a:solidFill>
              </a:rPr>
              <a:t>User defined curtailment.</a:t>
            </a:r>
          </a:p>
        </p:txBody>
      </p:sp>
      <p:cxnSp>
        <p:nvCxnSpPr>
          <p:cNvPr id="35" name="Straight Connector 34">
            <a:extLst>
              <a:ext uri="{FF2B5EF4-FFF2-40B4-BE49-F238E27FC236}">
                <a16:creationId xmlns:a16="http://schemas.microsoft.com/office/drawing/2014/main" id="{01171C53-3F5E-E4A9-A21C-56FF5C18DA5A}"/>
              </a:ext>
            </a:extLst>
          </p:cNvPr>
          <p:cNvCxnSpPr>
            <a:cxnSpLocks/>
          </p:cNvCxnSpPr>
          <p:nvPr/>
        </p:nvCxnSpPr>
        <p:spPr>
          <a:xfrm>
            <a:off x="5298901" y="1740474"/>
            <a:ext cx="2577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85CD3353-4DE1-6268-B55B-F3E52B546774}"/>
              </a:ext>
            </a:extLst>
          </p:cNvPr>
          <p:cNvSpPr/>
          <p:nvPr/>
        </p:nvSpPr>
        <p:spPr>
          <a:xfrm>
            <a:off x="858982" y="6360619"/>
            <a:ext cx="10474036" cy="349410"/>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sz="1600" b="1"/>
              <a:t>Call for input: </a:t>
            </a:r>
            <a:r>
              <a:rPr lang="en-GB" sz="1600"/>
              <a:t>Which proposal do you prefer? If you have alternative proposals, please provide details.</a:t>
            </a:r>
          </a:p>
        </p:txBody>
      </p:sp>
      <p:sp>
        <p:nvSpPr>
          <p:cNvPr id="37" name="Rectangle 36">
            <a:extLst>
              <a:ext uri="{FF2B5EF4-FFF2-40B4-BE49-F238E27FC236}">
                <a16:creationId xmlns:a16="http://schemas.microsoft.com/office/drawing/2014/main" id="{37C1FF37-85B6-4BBE-6EF5-01FB53000ACA}"/>
              </a:ext>
            </a:extLst>
          </p:cNvPr>
          <p:cNvSpPr/>
          <p:nvPr/>
        </p:nvSpPr>
        <p:spPr>
          <a:xfrm>
            <a:off x="5556632" y="3846998"/>
            <a:ext cx="6227976" cy="23763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600"/>
          </a:p>
        </p:txBody>
      </p:sp>
      <p:cxnSp>
        <p:nvCxnSpPr>
          <p:cNvPr id="38" name="Straight Connector 37">
            <a:extLst>
              <a:ext uri="{FF2B5EF4-FFF2-40B4-BE49-F238E27FC236}">
                <a16:creationId xmlns:a16="http://schemas.microsoft.com/office/drawing/2014/main" id="{A6C51535-ECC6-CF40-0390-08354FF397BD}"/>
              </a:ext>
            </a:extLst>
          </p:cNvPr>
          <p:cNvCxnSpPr>
            <a:cxnSpLocks/>
          </p:cNvCxnSpPr>
          <p:nvPr/>
        </p:nvCxnSpPr>
        <p:spPr>
          <a:xfrm>
            <a:off x="5298901" y="4432426"/>
            <a:ext cx="25773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0DD3CD2-191E-908E-2518-450A49E5A682}"/>
              </a:ext>
            </a:extLst>
          </p:cNvPr>
          <p:cNvSpPr txBox="1"/>
          <p:nvPr/>
        </p:nvSpPr>
        <p:spPr>
          <a:xfrm>
            <a:off x="6033197" y="4103038"/>
            <a:ext cx="1948873" cy="338554"/>
          </a:xfrm>
          <a:prstGeom prst="rect">
            <a:avLst/>
          </a:prstGeom>
        </p:spPr>
        <p:txBody>
          <a:bodyPr wrap="square" rtlCol="0">
            <a:spAutoFit/>
          </a:bodyPr>
          <a:lstStyle/>
          <a:p>
            <a:pPr algn="l"/>
            <a:r>
              <a:rPr lang="en-GB" sz="1600" b="0" i="0">
                <a:latin typeface="12 pt. Helvetica* 45 Light   02" panose="02000403000000020004" pitchFamily="2" charset="0"/>
                <a:ea typeface="12 pt. Helvetica* 45 Light   02" panose="02000403000000020004" pitchFamily="2" charset="0"/>
              </a:rPr>
              <a:t>10MW bid</a:t>
            </a:r>
          </a:p>
        </p:txBody>
      </p:sp>
      <p:sp>
        <p:nvSpPr>
          <p:cNvPr id="58" name="TextBox 57">
            <a:extLst>
              <a:ext uri="{FF2B5EF4-FFF2-40B4-BE49-F238E27FC236}">
                <a16:creationId xmlns:a16="http://schemas.microsoft.com/office/drawing/2014/main" id="{4C1E695B-1433-5ED4-B251-30B1982D0DA6}"/>
              </a:ext>
            </a:extLst>
          </p:cNvPr>
          <p:cNvSpPr txBox="1"/>
          <p:nvPr/>
        </p:nvSpPr>
        <p:spPr>
          <a:xfrm>
            <a:off x="6033196" y="4631576"/>
            <a:ext cx="1948873" cy="338554"/>
          </a:xfrm>
          <a:prstGeom prst="rect">
            <a:avLst/>
          </a:prstGeom>
        </p:spPr>
        <p:txBody>
          <a:bodyPr wrap="square" rtlCol="0">
            <a:spAutoFit/>
          </a:bodyPr>
          <a:lstStyle/>
          <a:p>
            <a:pPr algn="l"/>
            <a:r>
              <a:rPr lang="en-GB" sz="1600">
                <a:latin typeface="12 pt. Helvetica* 45 Light   02" panose="02000403000000020004" pitchFamily="2" charset="0"/>
                <a:ea typeface="12 pt. Helvetica* 45 Light   02" panose="02000403000000020004" pitchFamily="2" charset="0"/>
              </a:rPr>
              <a:t>50</a:t>
            </a:r>
            <a:r>
              <a:rPr lang="en-GB" sz="1600" b="0" i="0">
                <a:latin typeface="12 pt. Helvetica* 45 Light   02" panose="02000403000000020004" pitchFamily="2" charset="0"/>
                <a:ea typeface="12 pt. Helvetica* 45 Light   02" panose="02000403000000020004" pitchFamily="2" charset="0"/>
              </a:rPr>
              <a:t>MW bid</a:t>
            </a:r>
          </a:p>
        </p:txBody>
      </p:sp>
      <p:sp>
        <p:nvSpPr>
          <p:cNvPr id="59" name="TextBox 58">
            <a:extLst>
              <a:ext uri="{FF2B5EF4-FFF2-40B4-BE49-F238E27FC236}">
                <a16:creationId xmlns:a16="http://schemas.microsoft.com/office/drawing/2014/main" id="{A6414099-B41C-5A2D-4C69-62FAC851ACB1}"/>
              </a:ext>
            </a:extLst>
          </p:cNvPr>
          <p:cNvSpPr txBox="1"/>
          <p:nvPr/>
        </p:nvSpPr>
        <p:spPr>
          <a:xfrm>
            <a:off x="6033197" y="5162667"/>
            <a:ext cx="1948873" cy="338554"/>
          </a:xfrm>
          <a:prstGeom prst="rect">
            <a:avLst/>
          </a:prstGeom>
        </p:spPr>
        <p:txBody>
          <a:bodyPr wrap="square" rtlCol="0">
            <a:spAutoFit/>
          </a:bodyPr>
          <a:lstStyle/>
          <a:p>
            <a:pPr algn="l"/>
            <a:r>
              <a:rPr lang="en-GB" sz="1600" b="0" i="0">
                <a:latin typeface="12 pt. Helvetica* 45 Light   02" panose="02000403000000020004" pitchFamily="2" charset="0"/>
                <a:ea typeface="12 pt. Helvetica* 45 Light   02" panose="02000403000000020004" pitchFamily="2" charset="0"/>
              </a:rPr>
              <a:t>100MW bid</a:t>
            </a:r>
          </a:p>
        </p:txBody>
      </p:sp>
      <p:sp>
        <p:nvSpPr>
          <p:cNvPr id="60" name="TextBox 59">
            <a:extLst>
              <a:ext uri="{FF2B5EF4-FFF2-40B4-BE49-F238E27FC236}">
                <a16:creationId xmlns:a16="http://schemas.microsoft.com/office/drawing/2014/main" id="{39468251-1294-98B9-FEB4-64C03045975B}"/>
              </a:ext>
            </a:extLst>
          </p:cNvPr>
          <p:cNvSpPr txBox="1"/>
          <p:nvPr/>
        </p:nvSpPr>
        <p:spPr>
          <a:xfrm>
            <a:off x="6033196" y="5691205"/>
            <a:ext cx="1948873" cy="338554"/>
          </a:xfrm>
          <a:prstGeom prst="rect">
            <a:avLst/>
          </a:prstGeom>
        </p:spPr>
        <p:txBody>
          <a:bodyPr wrap="square" rtlCol="0">
            <a:spAutoFit/>
          </a:bodyPr>
          <a:lstStyle/>
          <a:p>
            <a:pPr algn="l"/>
            <a:r>
              <a:rPr lang="en-GB" sz="1600">
                <a:latin typeface="12 pt. Helvetica* 45 Light   02" panose="02000403000000020004" pitchFamily="2" charset="0"/>
                <a:ea typeface="12 pt. Helvetica* 45 Light   02" panose="02000403000000020004" pitchFamily="2" charset="0"/>
              </a:rPr>
              <a:t>5</a:t>
            </a:r>
            <a:r>
              <a:rPr lang="en-GB" sz="1600" b="0" i="0">
                <a:latin typeface="12 pt. Helvetica* 45 Light   02" panose="02000403000000020004" pitchFamily="2" charset="0"/>
                <a:ea typeface="12 pt. Helvetica* 45 Light   02" panose="02000403000000020004" pitchFamily="2" charset="0"/>
              </a:rPr>
              <a:t>00MW bid</a:t>
            </a:r>
          </a:p>
        </p:txBody>
      </p:sp>
      <p:cxnSp>
        <p:nvCxnSpPr>
          <p:cNvPr id="61" name="Straight Connector 60">
            <a:extLst>
              <a:ext uri="{FF2B5EF4-FFF2-40B4-BE49-F238E27FC236}">
                <a16:creationId xmlns:a16="http://schemas.microsoft.com/office/drawing/2014/main" id="{89B2207F-DF0F-657F-1540-F40E85E1EC2A}"/>
              </a:ext>
            </a:extLst>
          </p:cNvPr>
          <p:cNvCxnSpPr>
            <a:cxnSpLocks/>
          </p:cNvCxnSpPr>
          <p:nvPr/>
        </p:nvCxnSpPr>
        <p:spPr>
          <a:xfrm>
            <a:off x="7474069" y="4227680"/>
            <a:ext cx="0" cy="1717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471ABAA-3A73-DE61-D82A-BD41F2EE8549}"/>
              </a:ext>
            </a:extLst>
          </p:cNvPr>
          <p:cNvSpPr/>
          <p:nvPr/>
        </p:nvSpPr>
        <p:spPr>
          <a:xfrm>
            <a:off x="7474069" y="4227680"/>
            <a:ext cx="14400"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3" name="Rectangle 62">
            <a:extLst>
              <a:ext uri="{FF2B5EF4-FFF2-40B4-BE49-F238E27FC236}">
                <a16:creationId xmlns:a16="http://schemas.microsoft.com/office/drawing/2014/main" id="{4FE5BDA1-0574-5980-8AEA-66D94DBEB06A}"/>
              </a:ext>
            </a:extLst>
          </p:cNvPr>
          <p:cNvSpPr/>
          <p:nvPr/>
        </p:nvSpPr>
        <p:spPr>
          <a:xfrm>
            <a:off x="7474068" y="4697202"/>
            <a:ext cx="90000"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4" name="Rectangle 63">
            <a:extLst>
              <a:ext uri="{FF2B5EF4-FFF2-40B4-BE49-F238E27FC236}">
                <a16:creationId xmlns:a16="http://schemas.microsoft.com/office/drawing/2014/main" id="{EE040E0A-ECCC-BE5B-075E-72DC01675228}"/>
              </a:ext>
            </a:extLst>
          </p:cNvPr>
          <p:cNvSpPr/>
          <p:nvPr/>
        </p:nvSpPr>
        <p:spPr>
          <a:xfrm>
            <a:off x="7478453" y="5226264"/>
            <a:ext cx="198000"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5" name="Rectangle 64">
            <a:extLst>
              <a:ext uri="{FF2B5EF4-FFF2-40B4-BE49-F238E27FC236}">
                <a16:creationId xmlns:a16="http://schemas.microsoft.com/office/drawing/2014/main" id="{51864ADF-424A-17B9-7830-62E1C8DB7A11}"/>
              </a:ext>
            </a:extLst>
          </p:cNvPr>
          <p:cNvSpPr/>
          <p:nvPr/>
        </p:nvSpPr>
        <p:spPr>
          <a:xfrm>
            <a:off x="7686037" y="5226264"/>
            <a:ext cx="576000" cy="242137"/>
          </a:xfrm>
          <a:prstGeom prst="rect">
            <a:avLst/>
          </a:prstGeom>
          <a:pattFill prst="pct10">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6" name="Rectangle 65">
            <a:extLst>
              <a:ext uri="{FF2B5EF4-FFF2-40B4-BE49-F238E27FC236}">
                <a16:creationId xmlns:a16="http://schemas.microsoft.com/office/drawing/2014/main" id="{23CA1ABA-B99E-0571-86FB-18F04D3F0E6C}"/>
              </a:ext>
            </a:extLst>
          </p:cNvPr>
          <p:cNvSpPr/>
          <p:nvPr/>
        </p:nvSpPr>
        <p:spPr>
          <a:xfrm>
            <a:off x="7469683" y="5746621"/>
            <a:ext cx="1000800"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7" name="Rectangle 66">
            <a:extLst>
              <a:ext uri="{FF2B5EF4-FFF2-40B4-BE49-F238E27FC236}">
                <a16:creationId xmlns:a16="http://schemas.microsoft.com/office/drawing/2014/main" id="{8CDCF635-6A53-26B5-E556-5BA9B66308A8}"/>
              </a:ext>
            </a:extLst>
          </p:cNvPr>
          <p:cNvSpPr/>
          <p:nvPr/>
        </p:nvSpPr>
        <p:spPr>
          <a:xfrm>
            <a:off x="8471591" y="5746621"/>
            <a:ext cx="2700000" cy="242137"/>
          </a:xfrm>
          <a:prstGeom prst="rect">
            <a:avLst/>
          </a:prstGeom>
          <a:pattFill prst="pct10">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8" name="Rectangle 67">
            <a:extLst>
              <a:ext uri="{FF2B5EF4-FFF2-40B4-BE49-F238E27FC236}">
                <a16:creationId xmlns:a16="http://schemas.microsoft.com/office/drawing/2014/main" id="{9F61F7E1-FA6D-4BC5-8755-89945163498E}"/>
              </a:ext>
            </a:extLst>
          </p:cNvPr>
          <p:cNvSpPr/>
          <p:nvPr/>
        </p:nvSpPr>
        <p:spPr>
          <a:xfrm>
            <a:off x="9672088" y="4039392"/>
            <a:ext cx="397627" cy="242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9" name="Rectangle 68">
            <a:extLst>
              <a:ext uri="{FF2B5EF4-FFF2-40B4-BE49-F238E27FC236}">
                <a16:creationId xmlns:a16="http://schemas.microsoft.com/office/drawing/2014/main" id="{DDC86E56-B12F-C602-35A2-7901B7E2D864}"/>
              </a:ext>
            </a:extLst>
          </p:cNvPr>
          <p:cNvSpPr/>
          <p:nvPr/>
        </p:nvSpPr>
        <p:spPr>
          <a:xfrm>
            <a:off x="9672088" y="4375082"/>
            <a:ext cx="397627" cy="242137"/>
          </a:xfrm>
          <a:prstGeom prst="rect">
            <a:avLst/>
          </a:prstGeom>
          <a:pattFill prst="pct10">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0" name="TextBox 69">
            <a:extLst>
              <a:ext uri="{FF2B5EF4-FFF2-40B4-BE49-F238E27FC236}">
                <a16:creationId xmlns:a16="http://schemas.microsoft.com/office/drawing/2014/main" id="{CF6E16CD-9AC8-A8AC-A78A-7880224B4CE5}"/>
              </a:ext>
            </a:extLst>
          </p:cNvPr>
          <p:cNvSpPr txBox="1"/>
          <p:nvPr/>
        </p:nvSpPr>
        <p:spPr>
          <a:xfrm>
            <a:off x="10076962" y="3977876"/>
            <a:ext cx="1948873" cy="338554"/>
          </a:xfrm>
          <a:prstGeom prst="rect">
            <a:avLst/>
          </a:prstGeom>
        </p:spPr>
        <p:txBody>
          <a:bodyPr wrap="square" rtlCol="0">
            <a:spAutoFit/>
          </a:bodyPr>
          <a:lstStyle/>
          <a:p>
            <a:pPr algn="l"/>
            <a:r>
              <a:rPr lang="en-GB" sz="1600" b="0" i="0">
                <a:latin typeface="12 pt. Helvetica* 45 Light   02" panose="02000403000000020004" pitchFamily="2" charset="0"/>
                <a:ea typeface="12 pt. Helvetica* 45 Light   02" panose="02000403000000020004" pitchFamily="2" charset="0"/>
              </a:rPr>
              <a:t>Non-curtailable</a:t>
            </a:r>
          </a:p>
        </p:txBody>
      </p:sp>
      <p:sp>
        <p:nvSpPr>
          <p:cNvPr id="71" name="TextBox 70">
            <a:extLst>
              <a:ext uri="{FF2B5EF4-FFF2-40B4-BE49-F238E27FC236}">
                <a16:creationId xmlns:a16="http://schemas.microsoft.com/office/drawing/2014/main" id="{FF49514F-D20E-CA66-4C29-B6843342302C}"/>
              </a:ext>
            </a:extLst>
          </p:cNvPr>
          <p:cNvSpPr txBox="1"/>
          <p:nvPr/>
        </p:nvSpPr>
        <p:spPr>
          <a:xfrm>
            <a:off x="10069715" y="4311484"/>
            <a:ext cx="1948873" cy="338554"/>
          </a:xfrm>
          <a:prstGeom prst="rect">
            <a:avLst/>
          </a:prstGeom>
        </p:spPr>
        <p:txBody>
          <a:bodyPr wrap="square" rtlCol="0">
            <a:spAutoFit/>
          </a:bodyPr>
          <a:lstStyle/>
          <a:p>
            <a:pPr algn="l"/>
            <a:r>
              <a:rPr lang="en-GB" sz="1600" b="0" i="0">
                <a:latin typeface="12 pt. Helvetica* 45 Light   02" panose="02000403000000020004" pitchFamily="2" charset="0"/>
                <a:ea typeface="12 pt. Helvetica* 45 Light   02" panose="02000403000000020004" pitchFamily="2" charset="0"/>
              </a:rPr>
              <a:t>Curtailable</a:t>
            </a:r>
          </a:p>
        </p:txBody>
      </p:sp>
      <p:sp>
        <p:nvSpPr>
          <p:cNvPr id="88" name="Rectangle 87">
            <a:extLst>
              <a:ext uri="{FF2B5EF4-FFF2-40B4-BE49-F238E27FC236}">
                <a16:creationId xmlns:a16="http://schemas.microsoft.com/office/drawing/2014/main" id="{6EB6BBE2-FC89-6E13-8D56-1AD006EDECCB}"/>
              </a:ext>
            </a:extLst>
          </p:cNvPr>
          <p:cNvSpPr/>
          <p:nvPr/>
        </p:nvSpPr>
        <p:spPr>
          <a:xfrm>
            <a:off x="7494393" y="4229883"/>
            <a:ext cx="28800" cy="242137"/>
          </a:xfrm>
          <a:prstGeom prst="rect">
            <a:avLst/>
          </a:prstGeom>
          <a:pattFill prst="pct10">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9" name="Rectangle 88">
            <a:extLst>
              <a:ext uri="{FF2B5EF4-FFF2-40B4-BE49-F238E27FC236}">
                <a16:creationId xmlns:a16="http://schemas.microsoft.com/office/drawing/2014/main" id="{E9C7CBE4-7903-5654-4EAD-213B4BA44A63}"/>
              </a:ext>
            </a:extLst>
          </p:cNvPr>
          <p:cNvSpPr/>
          <p:nvPr/>
        </p:nvSpPr>
        <p:spPr>
          <a:xfrm>
            <a:off x="7559054" y="4697202"/>
            <a:ext cx="270000" cy="244143"/>
          </a:xfrm>
          <a:prstGeom prst="rect">
            <a:avLst/>
          </a:prstGeom>
          <a:pattFill prst="pct10">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 name="Text Placeholder 1">
            <a:extLst>
              <a:ext uri="{FF2B5EF4-FFF2-40B4-BE49-F238E27FC236}">
                <a16:creationId xmlns:a16="http://schemas.microsoft.com/office/drawing/2014/main" id="{0B7DA2EB-71FA-3880-C7BE-66B94901E41B}"/>
              </a:ext>
            </a:extLst>
          </p:cNvPr>
          <p:cNvSpPr>
            <a:spLocks noGrp="1"/>
          </p:cNvSpPr>
          <p:nvPr>
            <p:ph type="body" sz="quarter" idx="12"/>
          </p:nvPr>
        </p:nvSpPr>
        <p:spPr>
          <a:xfrm>
            <a:off x="170785" y="512532"/>
            <a:ext cx="11922473" cy="987173"/>
          </a:xfrm>
        </p:spPr>
        <p:txBody>
          <a:bodyPr lIns="91440" tIns="45720" rIns="91440" bIns="45720" numCol="1" spcCol="720000" anchor="t"/>
          <a:lstStyle/>
          <a:p>
            <a:r>
              <a:rPr lang="en-GB" sz="1600">
                <a:solidFill>
                  <a:schemeClr val="tx1"/>
                </a:solidFill>
                <a:latin typeface="+mn-lt"/>
              </a:rPr>
              <a:t>Our previous proposal allowed all bids to be “curtailable” to 50MW. This means that a BR unit could be partially accepted for any volume between the full bid volume and 50MW. We are currently considering the different options below and would welcome feedback.</a:t>
            </a:r>
          </a:p>
          <a:p>
            <a:endParaRPr lang="en-GB" sz="1800">
              <a:solidFill>
                <a:schemeClr val="tx1"/>
              </a:solidFill>
              <a:latin typeface="12 pt. Helvetica* 45 Light   02" panose="02000403000000020004" pitchFamily="2" charset="0"/>
            </a:endParaRPr>
          </a:p>
        </p:txBody>
      </p:sp>
    </p:spTree>
    <p:extLst>
      <p:ext uri="{BB962C8B-B14F-4D97-AF65-F5344CB8AC3E}">
        <p14:creationId xmlns:p14="http://schemas.microsoft.com/office/powerpoint/2010/main" val="1894678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68562-D69E-E2D9-C4C1-CD06146B1BC2}"/>
              </a:ext>
            </a:extLst>
          </p:cNvPr>
          <p:cNvSpPr>
            <a:spLocks noGrp="1"/>
          </p:cNvSpPr>
          <p:nvPr>
            <p:ph type="body" sz="quarter" idx="12"/>
          </p:nvPr>
        </p:nvSpPr>
        <p:spPr>
          <a:xfrm>
            <a:off x="487751" y="1207689"/>
            <a:ext cx="10899483" cy="4146259"/>
          </a:xfrm>
        </p:spPr>
        <p:txBody>
          <a:bodyPr lIns="91440" tIns="45720" rIns="91440" bIns="45720" numCol="1" anchor="t"/>
          <a:lstStyle/>
          <a:p>
            <a:pPr marL="285750" indent="-285750">
              <a:buFont typeface="Arial" panose="020B0604020202020204" pitchFamily="34" charset="0"/>
              <a:buChar char="•"/>
            </a:pPr>
            <a:r>
              <a:rPr lang="en-GB" sz="1800">
                <a:solidFill>
                  <a:schemeClr val="tx1"/>
                </a:solidFill>
                <a:latin typeface="+mn-lt"/>
              </a:rPr>
              <a:t>Ofgem was concerned that our £250,000 cap on reimbursement was not high enough and needs to be a sufficiently high deterrent so that providers do not take advantage of a change in market conditions between the day-ahead auction for BR capacity and real time which would negate the benefit of the service without providing commercial detriment to providers.</a:t>
            </a:r>
          </a:p>
          <a:p>
            <a:pPr marL="285750" indent="-285750">
              <a:buFont typeface="Arial" panose="020B0604020202020204" pitchFamily="34" charset="0"/>
              <a:buChar char="•"/>
            </a:pPr>
            <a:r>
              <a:rPr lang="en-GB" sz="1800">
                <a:solidFill>
                  <a:schemeClr val="tx1"/>
                </a:solidFill>
                <a:latin typeface="+mn-lt"/>
              </a:rPr>
              <a:t>Therefore we are proposing to change the liability penalty to £10,000 per MW of contracted capacity not provided, per BR Unit, per settlement period.</a:t>
            </a:r>
          </a:p>
          <a:p>
            <a:pPr marL="285750" indent="-285750">
              <a:buFont typeface="Arial" panose="020B0604020202020204" pitchFamily="34" charset="0"/>
              <a:buChar char="•"/>
            </a:pPr>
            <a:r>
              <a:rPr lang="en-GB" sz="1800">
                <a:solidFill>
                  <a:schemeClr val="tx1"/>
                </a:solidFill>
                <a:latin typeface="+mn-lt"/>
              </a:rPr>
              <a:t>This ensures that the cap on reimbursement scales appropriately and is a sufficiently high deterrent for both large and small units if there is a change in market conditions.</a:t>
            </a:r>
          </a:p>
        </p:txBody>
      </p:sp>
      <p:sp>
        <p:nvSpPr>
          <p:cNvPr id="4" name="Title 3">
            <a:extLst>
              <a:ext uri="{FF2B5EF4-FFF2-40B4-BE49-F238E27FC236}">
                <a16:creationId xmlns:a16="http://schemas.microsoft.com/office/drawing/2014/main" id="{2D4D9008-8082-D097-0514-286946C2CB25}"/>
              </a:ext>
            </a:extLst>
          </p:cNvPr>
          <p:cNvSpPr txBox="1">
            <a:spLocks/>
          </p:cNvSpPr>
          <p:nvPr/>
        </p:nvSpPr>
        <p:spPr>
          <a:xfrm>
            <a:off x="487751" y="282564"/>
            <a:ext cx="8073820" cy="637747"/>
          </a:xfrm>
          <a:prstGeom prst="rect">
            <a:avLst/>
          </a:prstGeom>
        </p:spPr>
        <p:txBody>
          <a:bodyPr anchor="t"/>
          <a:lstStyle>
            <a:lvl1pPr algn="l" defTabSz="914354"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Ofgem Rejection Feedback: Cap on reimbursement</a:t>
            </a:r>
          </a:p>
        </p:txBody>
      </p:sp>
      <p:sp>
        <p:nvSpPr>
          <p:cNvPr id="3" name="Rectangle: Rounded Corners 2">
            <a:extLst>
              <a:ext uri="{FF2B5EF4-FFF2-40B4-BE49-F238E27FC236}">
                <a16:creationId xmlns:a16="http://schemas.microsoft.com/office/drawing/2014/main" id="{B5E71E70-0675-6137-EA4C-236F659F9030}"/>
              </a:ext>
            </a:extLst>
          </p:cNvPr>
          <p:cNvSpPr/>
          <p:nvPr/>
        </p:nvSpPr>
        <p:spPr>
          <a:xfrm>
            <a:off x="785091" y="5379003"/>
            <a:ext cx="10474036" cy="698821"/>
          </a:xfrm>
          <a:prstGeom prst="roundRect">
            <a:avLst/>
          </a:prstGeom>
          <a:solidFill>
            <a:schemeClr val="accent6"/>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en-GB" b="1"/>
              <a:t>Call for input: </a:t>
            </a:r>
            <a:r>
              <a:rPr lang="en-GB"/>
              <a:t>Do you agree with this change? If not, please provide more information.</a:t>
            </a:r>
          </a:p>
        </p:txBody>
      </p:sp>
    </p:spTree>
    <p:extLst>
      <p:ext uri="{BB962C8B-B14F-4D97-AF65-F5344CB8AC3E}">
        <p14:creationId xmlns:p14="http://schemas.microsoft.com/office/powerpoint/2010/main" val="2616265149"/>
      </p:ext>
    </p:extLst>
  </p:cSld>
  <p:clrMapOvr>
    <a:masterClrMapping/>
  </p:clrMapOvr>
</p:sld>
</file>

<file path=ppt/theme/theme1.xml><?xml version="1.0" encoding="utf-8"?>
<a:theme xmlns:a="http://schemas.openxmlformats.org/drawingml/2006/main" name="1_Office Theme">
  <a:themeElements>
    <a:clrScheme name="Custom 12">
      <a:dk1>
        <a:srgbClr val="454545"/>
      </a:dk1>
      <a:lt1>
        <a:sysClr val="window" lastClr="FFFFFF"/>
      </a:lt1>
      <a:dk2>
        <a:srgbClr val="727274"/>
      </a:dk2>
      <a:lt2>
        <a:srgbClr val="ACACAE"/>
      </a:lt2>
      <a:accent1>
        <a:srgbClr val="F26522"/>
      </a:accent1>
      <a:accent2>
        <a:srgbClr val="0079C1"/>
      </a:accent2>
      <a:accent3>
        <a:srgbClr val="5BCBF5"/>
      </a:accent3>
      <a:accent4>
        <a:srgbClr val="C2CD23"/>
      </a:accent4>
      <a:accent5>
        <a:srgbClr val="6A2C91"/>
      </a:accent5>
      <a:accent6>
        <a:srgbClr val="FFBF22"/>
      </a:accent6>
      <a:hlink>
        <a:srgbClr val="FFBF22"/>
      </a:hlink>
      <a:folHlink>
        <a:srgbClr val="FFBF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wrap="square" lIns="0" tIns="0" rIns="0" bIns="0" rtlCol="0" anchor="ctr">
        <a:noAutofit/>
      </a:bodyPr>
      <a:lstStyle>
        <a:defPPr algn="ctr">
          <a:defRPr sz="1600" b="0" i="0" dirty="0" smtClean="0">
            <a:cs typeface="Helvetica" charset="0"/>
          </a:defRPr>
        </a:defPPr>
      </a:lst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ESO Template_16x9.potx" id="{812C3519-C9F7-4769-B8B8-6213D0ED54B3}" vid="{A227ED4B-A3F5-4DEA-A44A-5243420B0D3A}"/>
    </a:ext>
  </a:extLst>
</a:theme>
</file>

<file path=ppt/theme/theme2.xml><?xml version="1.0" encoding="utf-8"?>
<a:theme xmlns:a="http://schemas.openxmlformats.org/drawingml/2006/main" name="3_Office Theme">
  <a:themeElements>
    <a:clrScheme name="National Grid">
      <a:dk1>
        <a:srgbClr val="000000"/>
      </a:dk1>
      <a:lt1>
        <a:srgbClr val="FFFFFF"/>
      </a:lt1>
      <a:dk2>
        <a:srgbClr val="44546A"/>
      </a:dk2>
      <a:lt2>
        <a:srgbClr val="E7E6E6"/>
      </a:lt2>
      <a:accent1>
        <a:srgbClr val="FFE600"/>
      </a:accent1>
      <a:accent2>
        <a:srgbClr val="ED7D31"/>
      </a:accent2>
      <a:accent3>
        <a:srgbClr val="F26522"/>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12 pt. Helvetica* 45 Light   02" panose="02000403000000020004" pitchFamily="2" charset="0"/>
            <a:ea typeface="12 pt. Helvetica* 45 Light   02"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SO PowerPoint Template_16x9">
  <a:themeElements>
    <a:clrScheme name="Custom 12">
      <a:dk1>
        <a:srgbClr val="454545"/>
      </a:dk1>
      <a:lt1>
        <a:sysClr val="window" lastClr="FFFFFF"/>
      </a:lt1>
      <a:dk2>
        <a:srgbClr val="727274"/>
      </a:dk2>
      <a:lt2>
        <a:srgbClr val="ACACAE"/>
      </a:lt2>
      <a:accent1>
        <a:srgbClr val="F26522"/>
      </a:accent1>
      <a:accent2>
        <a:srgbClr val="0079C1"/>
      </a:accent2>
      <a:accent3>
        <a:srgbClr val="5BCBF5"/>
      </a:accent3>
      <a:accent4>
        <a:srgbClr val="C2CD23"/>
      </a:accent4>
      <a:accent5>
        <a:srgbClr val="6A2C91"/>
      </a:accent5>
      <a:accent6>
        <a:srgbClr val="FFBF22"/>
      </a:accent6>
      <a:hlink>
        <a:srgbClr val="FFBF22"/>
      </a:hlink>
      <a:folHlink>
        <a:srgbClr val="FFBF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wrap="square" lIns="0" tIns="0" rIns="0" bIns="0" rtlCol="0" anchor="ctr">
        <a:noAutofit/>
      </a:bodyPr>
      <a:lstStyle>
        <a:defPPr algn="ctr">
          <a:defRPr sz="1600" b="0" i="0" dirty="0" smtClean="0">
            <a:cs typeface="Helvetica" charset="0"/>
          </a:defRPr>
        </a:defPPr>
      </a:lst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ESO PowerPoint Template_16x9 [Read-Only]" id="{D23431F5-96B1-4EC0-963F-FA3353851123}" vid="{4129D440-E1E3-4269-AE7D-8BE46E64263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d6defdb-0877-46da-aeaa-78ff5526e745">
      <UserInfo>
        <DisplayName>Anderson (ESO), Kashia</DisplayName>
        <AccountId>257</AccountId>
        <AccountType/>
      </UserInfo>
      <UserInfo>
        <DisplayName>Martin(ESO), Kyle</DisplayName>
        <AccountId>656</AccountId>
        <AccountType/>
      </UserInfo>
      <UserInfo>
        <DisplayName>Weltevreden (ESO), Amy</DisplayName>
        <AccountId>23</AccountId>
        <AccountType/>
      </UserInfo>
      <UserInfo>
        <DisplayName>Magill (ESO), Matthew</DisplayName>
        <AccountId>63</AccountId>
        <AccountType/>
      </UserInfo>
      <UserInfo>
        <DisplayName>Brown (ESO), Gavin</DisplayName>
        <AccountId>62</AccountId>
        <AccountType/>
      </UserInfo>
      <UserInfo>
        <DisplayName>Rome (ESO), Rob</DisplayName>
        <AccountId>117</AccountId>
        <AccountType/>
      </UserInfo>
      <UserInfo>
        <DisplayName>Wildash (ESO), David</DisplayName>
        <AccountId>64</AccountId>
        <AccountType/>
      </UserInfo>
      <UserInfo>
        <DisplayName>Marshall (ESO), Rob</DisplayName>
        <AccountId>273</AccountId>
        <AccountType/>
      </UserInfo>
      <UserInfo>
        <DisplayName>Sims (ESO), Adam</DisplayName>
        <AccountId>58</AccountId>
        <AccountType/>
      </UserInfo>
      <UserInfo>
        <DisplayName>Morgans, Neil</DisplayName>
        <AccountId>297</AccountId>
        <AccountType/>
      </UserInfo>
      <UserInfo>
        <DisplayName>Kirk-Wilson (ESO), William</DisplayName>
        <AccountId>43</AccountId>
        <AccountType/>
      </UserInfo>
      <UserInfo>
        <DisplayName>Zhong (ESO), Qi</DisplayName>
        <AccountId>770</AccountId>
        <AccountType/>
      </UserInfo>
      <UserInfo>
        <DisplayName>Wisdom (ESO), Jon</DisplayName>
        <AccountId>103</AccountId>
        <AccountType/>
      </UserInfo>
      <UserInfo>
        <DisplayName>Vasseur, Annabel A</DisplayName>
        <AccountId>575</AccountId>
        <AccountType/>
      </UserInfo>
      <UserInfo>
        <DisplayName>Hanson2 (ESO), Richard</DisplayName>
        <AccountId>21</AccountId>
        <AccountType/>
      </UserInfo>
      <UserInfo>
        <DisplayName>Dai (ESO), Yuting</DisplayName>
        <AccountId>13</AccountId>
        <AccountType/>
      </UserInfo>
      <UserInfo>
        <DisplayName>O'Neill (ESO), Kayte</DisplayName>
        <AccountId>655</AccountId>
        <AccountType/>
      </UserInfo>
      <UserInfo>
        <DisplayName>Phillips (ESO), Kameesh</DisplayName>
        <AccountId>550</AccountId>
        <AccountType/>
      </UserInfo>
      <UserInfo>
        <DisplayName>Coldwell (ESO), Michael</DisplayName>
        <AccountId>25</AccountId>
        <AccountType/>
      </UserInfo>
      <UserInfo>
        <DisplayName>Walker (ESO), Leon</DisplayName>
        <AccountId>86</AccountId>
        <AccountType/>
      </UserInfo>
      <UserInfo>
        <DisplayName>Farley(ESO), Edward</DisplayName>
        <AccountId>392</AccountId>
        <AccountType/>
      </UserInfo>
      <UserInfo>
        <DisplayName>Balrey(ESO), Charon</DisplayName>
        <AccountId>688</AccountId>
        <AccountType/>
      </UserInfo>
      <UserInfo>
        <DisplayName>Wainwright (ESO), Andrew</DisplayName>
        <AccountId>76</AccountId>
        <AccountType/>
      </UserInfo>
      <UserInfo>
        <DisplayName>Freeman (ESO), Tom</DisplayName>
        <AccountId>15</AccountId>
        <AccountType/>
      </UserInfo>
      <UserInfo>
        <DisplayName>Li(ESO), Sherry</DisplayName>
        <AccountId>523</AccountId>
        <AccountType/>
      </UserInfo>
      <UserInfo>
        <DisplayName>Relton (ESO), Faye</DisplayName>
        <AccountId>12</AccountId>
        <AccountType/>
      </UserInfo>
      <UserInfo>
        <DisplayName>Vancaloen (ESO), Sophie</DisplayName>
        <AccountId>361</AccountId>
        <AccountType/>
      </UserInfo>
      <UserInfo>
        <DisplayName>Gupta (ESO), Mili</DisplayName>
        <AccountId>317</AccountId>
        <AccountType/>
      </UserInfo>
      <UserInfo>
        <DisplayName>McLeavey-Reville(ESO), Cian</DisplayName>
        <AccountId>60</AccountId>
        <AccountType/>
      </UserInfo>
      <UserInfo>
        <DisplayName>Alikhanzadeh, Amir Hessam</DisplayName>
        <AccountId>450</AccountId>
        <AccountType/>
      </UserInfo>
      <UserInfo>
        <DisplayName>Morgan, Andrew</DisplayName>
        <AccountId>362</AccountId>
        <AccountType/>
      </UserInfo>
      <UserInfo>
        <DisplayName>Gilsenan (ESO), Camille</DisplayName>
        <AccountId>240</AccountId>
        <AccountType/>
      </UserInfo>
      <UserInfo>
        <DisplayName>Dapo-Akinpelu(ESO), Abisola</DisplayName>
        <AccountId>397</AccountId>
        <AccountType/>
      </UserInfo>
      <UserInfo>
        <DisplayName>Wang (ESO), Yingyi</DisplayName>
        <AccountId>19</AccountId>
        <AccountType/>
      </UserInfo>
      <UserInfo>
        <DisplayName>Greenhalgh (ESO), James</DisplayName>
        <AccountId>1118</AccountId>
        <AccountType/>
      </UserInfo>
      <UserInfo>
        <DisplayName>Phillips(ESO), David</DisplayName>
        <AccountId>1141</AccountId>
        <AccountType/>
      </UserInfo>
      <UserInfo>
        <DisplayName>Krzywkowska(ESO), Ewa</DisplayName>
        <AccountId>251</AccountId>
        <AccountType/>
      </UserInfo>
      <UserInfo>
        <DisplayName>Sellar (ESO), Adrian</DisplayName>
        <AccountId>129</AccountId>
        <AccountType/>
      </UserInfo>
      <UserInfo>
        <DisplayName>PELLING(ESO), RUBY</DisplayName>
        <AccountId>1096</AccountId>
        <AccountType/>
      </UserInfo>
      <UserInfo>
        <DisplayName>Jha(ESO), Shubhangi</DisplayName>
        <AccountId>1139</AccountId>
        <AccountType/>
      </UserInfo>
    </SharedWithUsers>
    <TaxCatchAll xmlns="4d6defdb-0877-46da-aeaa-78ff5526e745"/>
    <lcf76f155ced4ddcb4097134ff3c332f xmlns="f7d47211-f03e-4944-b658-602aecf97370">
      <Terms xmlns="http://schemas.microsoft.com/office/infopath/2007/PartnerControls"/>
    </lcf76f155ced4ddcb4097134ff3c332f>
    <Tested_x003f_ xmlns="f7d47211-f03e-4944-b658-602aecf97370" xsi:nil="true"/>
    <TestCaseID xmlns="f7d47211-f03e-4944-b658-602aecf97370" xsi:nil="true"/>
    <Defects xmlns="f7d47211-f03e-4944-b658-602aecf973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71A7D88DF6C345869BEE6EE705FE33" ma:contentTypeVersion="15" ma:contentTypeDescription="Create a new document." ma:contentTypeScope="" ma:versionID="ff3a5faf6df8b8769d03a43cf3e8e155">
  <xsd:schema xmlns:xsd="http://www.w3.org/2001/XMLSchema" xmlns:xs="http://www.w3.org/2001/XMLSchema" xmlns:p="http://schemas.microsoft.com/office/2006/metadata/properties" xmlns:ns2="f7d47211-f03e-4944-b658-602aecf97370" xmlns:ns3="4d6defdb-0877-46da-aeaa-78ff5526e745" targetNamespace="http://schemas.microsoft.com/office/2006/metadata/properties" ma:root="true" ma:fieldsID="d0a0babe14f1a64bf6f4bdfc09660bae" ns2:_="" ns3:_="">
    <xsd:import namespace="f7d47211-f03e-4944-b658-602aecf97370"/>
    <xsd:import namespace="4d6defdb-0877-46da-aeaa-78ff5526e74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TestCaseID" minOccurs="0"/>
                <xsd:element ref="ns2:Tested_x003f_" minOccurs="0"/>
                <xsd:element ref="ns2:Defec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d47211-f03e-4944-b658-602aecf973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TestCaseID" ma:index="20" nillable="true" ma:displayName="Test Case ID" ma:description="To show which file is to be submitted for each UAT test case" ma:format="Dropdown" ma:internalName="TestCaseID">
      <xsd:simpleType>
        <xsd:restriction base="dms:Note">
          <xsd:maxLength value="255"/>
        </xsd:restriction>
      </xsd:simpleType>
    </xsd:element>
    <xsd:element name="Tested_x003f_" ma:index="21" nillable="true" ma:displayName="Tested?" ma:description="Has this buy order been tested?" ma:format="Dropdown" ma:internalName="Tested_x003f_">
      <xsd:simpleType>
        <xsd:restriction base="dms:Choice">
          <xsd:enumeration value="Not tested"/>
          <xsd:enumeration value="Completed"/>
        </xsd:restriction>
      </xsd:simpleType>
    </xsd:element>
    <xsd:element name="Defects" ma:index="22" nillable="true" ma:displayName="Defects" ma:description="list any defects found" ma:format="Dropdown" ma:internalName="Defec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6defdb-0877-46da-aeaa-78ff5526e74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6ccc1f8-278e-4fb3-a113-55d4f3826d2c}" ma:internalName="TaxCatchAll" ma:showField="CatchAllData" ma:web="4d6defdb-0877-46da-aeaa-78ff5526e7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A6D4F9-4132-43F2-A8C0-CC3EFEEE3F4C}">
  <ds:schemaRefs>
    <ds:schemaRef ds:uri="4d6defdb-0877-46da-aeaa-78ff5526e745"/>
    <ds:schemaRef ds:uri="f7d47211-f03e-4944-b658-602aecf973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8AC63C2-0AB1-42E9-B238-90BDC7C56937}">
  <ds:schemaRefs>
    <ds:schemaRef ds:uri="http://schemas.microsoft.com/sharepoint/v3/contenttype/forms"/>
  </ds:schemaRefs>
</ds:datastoreItem>
</file>

<file path=customXml/itemProps3.xml><?xml version="1.0" encoding="utf-8"?>
<ds:datastoreItem xmlns:ds="http://schemas.openxmlformats.org/officeDocument/2006/customXml" ds:itemID="{F1397E1D-5F08-475C-A7FA-3F404A791E2A}">
  <ds:schemaRefs>
    <ds:schemaRef ds:uri="4d6defdb-0877-46da-aeaa-78ff5526e745"/>
    <ds:schemaRef ds:uri="f7d47211-f03e-4944-b658-602aecf973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2</Notes>
  <HiddenSlides>0</HiddenSlide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1_Office Theme</vt:lpstr>
      <vt:lpstr>3_Office Theme</vt:lpstr>
      <vt:lpstr>ESO PowerPoint Template_16x9</vt:lpstr>
      <vt:lpstr>PowerPoint Presentation</vt:lpstr>
      <vt:lpstr>Background</vt:lpstr>
      <vt:lpstr>How to get involved</vt:lpstr>
      <vt:lpstr>Balancing Reserve: The journey so far</vt:lpstr>
      <vt:lpstr>PowerPoint Presentation</vt:lpstr>
      <vt:lpstr>PowerPoint Presentation</vt:lpstr>
      <vt:lpstr>PowerPoint Presentation</vt:lpstr>
      <vt:lpstr>PowerPoint Presentation</vt:lpstr>
      <vt:lpstr>PowerPoint Presentation</vt:lpstr>
      <vt:lpstr>Consultation Feedback: Defining headroom for PPMs</vt:lpstr>
      <vt:lpstr>Consultation Feedback: Auction Timings</vt:lpstr>
      <vt:lpstr>Please send feedback using  the ‘Call for input response pro forma’ attached to the email to  box.futureofbalancingservices@nationalgrideso.com by Friday 26 May 2023.   Alternatively we are able to arrange calls to discuss your thoughts - if you would prefer to do this please contact vicci.page@nationalgrideso.com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(ESO), Kashia</dc:creator>
  <cp:revision>2</cp:revision>
  <dcterms:created xsi:type="dcterms:W3CDTF">2021-09-28T07:07:58Z</dcterms:created>
  <dcterms:modified xsi:type="dcterms:W3CDTF">2023-05-11T09:39:44Z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0x0101000D71A7D88DF6C345869BEE6EE705FE33</vt:lpwstr>
  </property>
  <property fmtid="{D5CDD505-2E9C-101B-9397-08002B2CF9AE}" pid="3" name="MediaServiceImageTags">
    <vt:lpwstr/>
  </property>
</Properties>
</file>